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handoutMasterIdLst>
    <p:handoutMasterId r:id="rId64"/>
  </p:handoutMasterIdLst>
  <p:sldIdLst>
    <p:sldId id="317" r:id="rId2"/>
    <p:sldId id="282" r:id="rId3"/>
    <p:sldId id="318" r:id="rId4"/>
    <p:sldId id="268" r:id="rId5"/>
    <p:sldId id="345" r:id="rId6"/>
    <p:sldId id="302" r:id="rId7"/>
    <p:sldId id="265" r:id="rId8"/>
    <p:sldId id="346" r:id="rId9"/>
    <p:sldId id="303" r:id="rId10"/>
    <p:sldId id="266" r:id="rId11"/>
    <p:sldId id="347" r:id="rId12"/>
    <p:sldId id="304" r:id="rId13"/>
    <p:sldId id="272" r:id="rId14"/>
    <p:sldId id="348" r:id="rId15"/>
    <p:sldId id="305" r:id="rId16"/>
    <p:sldId id="274" r:id="rId17"/>
    <p:sldId id="349" r:id="rId18"/>
    <p:sldId id="306" r:id="rId19"/>
    <p:sldId id="275" r:id="rId20"/>
    <p:sldId id="350" r:id="rId21"/>
    <p:sldId id="307" r:id="rId22"/>
    <p:sldId id="297" r:id="rId23"/>
    <p:sldId id="351" r:id="rId24"/>
    <p:sldId id="308" r:id="rId25"/>
    <p:sldId id="299" r:id="rId26"/>
    <p:sldId id="352" r:id="rId27"/>
    <p:sldId id="309" r:id="rId28"/>
    <p:sldId id="300" r:id="rId29"/>
    <p:sldId id="353" r:id="rId30"/>
    <p:sldId id="310" r:id="rId31"/>
    <p:sldId id="301" r:id="rId32"/>
    <p:sldId id="354" r:id="rId33"/>
    <p:sldId id="334" r:id="rId34"/>
    <p:sldId id="335" r:id="rId35"/>
    <p:sldId id="355" r:id="rId36"/>
    <p:sldId id="336" r:id="rId37"/>
    <p:sldId id="337" r:id="rId38"/>
    <p:sldId id="356" r:id="rId39"/>
    <p:sldId id="311" r:id="rId40"/>
    <p:sldId id="312" r:id="rId41"/>
    <p:sldId id="261" r:id="rId42"/>
    <p:sldId id="319" r:id="rId43"/>
    <p:sldId id="357" r:id="rId44"/>
    <p:sldId id="358" r:id="rId45"/>
    <p:sldId id="279" r:id="rId46"/>
    <p:sldId id="321" r:id="rId47"/>
    <p:sldId id="359" r:id="rId48"/>
    <p:sldId id="322" r:id="rId49"/>
    <p:sldId id="360" r:id="rId50"/>
    <p:sldId id="323" r:id="rId51"/>
    <p:sldId id="361" r:id="rId52"/>
    <p:sldId id="313" r:id="rId53"/>
    <p:sldId id="362" r:id="rId54"/>
    <p:sldId id="325" r:id="rId55"/>
    <p:sldId id="363" r:id="rId56"/>
    <p:sldId id="315" r:id="rId57"/>
    <p:sldId id="327" r:id="rId58"/>
    <p:sldId id="364" r:id="rId59"/>
    <p:sldId id="341" r:id="rId60"/>
    <p:sldId id="343" r:id="rId61"/>
    <p:sldId id="344" r:id="rId62"/>
  </p:sldIdLst>
  <p:sldSz cx="12192000" cy="6858000"/>
  <p:notesSz cx="6858000" cy="9144000"/>
  <p:custShowLst>
    <p:custShow name="Popup1" id="0">
      <p:sldLst>
        <p:sld r:id="rId46"/>
      </p:sldLst>
    </p:custShow>
  </p:custShowLst>
  <p:defaultText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0CBD1B-C14C-424A-BE86-37290F605D77}">
          <p14:sldIdLst/>
        </p14:section>
        <p14:section name="Navigation" id="{4F718840-5F0F-5049-93A9-2D28CFE0A4F3}">
          <p14:sldIdLst>
            <p14:sldId id="317"/>
            <p14:sldId id="282"/>
            <p14:sldId id="318"/>
          </p14:sldIdLst>
        </p14:section>
        <p14:section name="Content" id="{89D10F37-D5DB-D249-8C11-6FC17AC9DEBD}">
          <p14:sldIdLst>
            <p14:sldId id="268"/>
            <p14:sldId id="345"/>
            <p14:sldId id="302"/>
            <p14:sldId id="265"/>
            <p14:sldId id="346"/>
            <p14:sldId id="303"/>
            <p14:sldId id="266"/>
            <p14:sldId id="347"/>
            <p14:sldId id="304"/>
            <p14:sldId id="272"/>
            <p14:sldId id="348"/>
            <p14:sldId id="305"/>
            <p14:sldId id="274"/>
            <p14:sldId id="349"/>
            <p14:sldId id="306"/>
            <p14:sldId id="275"/>
            <p14:sldId id="350"/>
            <p14:sldId id="307"/>
            <p14:sldId id="297"/>
            <p14:sldId id="351"/>
            <p14:sldId id="308"/>
            <p14:sldId id="299"/>
            <p14:sldId id="352"/>
            <p14:sldId id="309"/>
            <p14:sldId id="300"/>
            <p14:sldId id="353"/>
            <p14:sldId id="310"/>
            <p14:sldId id="301"/>
            <p14:sldId id="354"/>
            <p14:sldId id="334"/>
            <p14:sldId id="335"/>
            <p14:sldId id="355"/>
            <p14:sldId id="336"/>
            <p14:sldId id="337"/>
            <p14:sldId id="356"/>
            <p14:sldId id="311"/>
            <p14:sldId id="312"/>
          </p14:sldIdLst>
        </p14:section>
        <p14:section name="Inforutor" id="{FC914A57-D4E7-0B4F-A3B0-573F7A9D868C}">
          <p14:sldIdLst>
            <p14:sldId id="261"/>
            <p14:sldId id="319"/>
            <p14:sldId id="357"/>
            <p14:sldId id="358"/>
            <p14:sldId id="279"/>
            <p14:sldId id="321"/>
            <p14:sldId id="359"/>
            <p14:sldId id="322"/>
            <p14:sldId id="360"/>
            <p14:sldId id="323"/>
            <p14:sldId id="361"/>
            <p14:sldId id="313"/>
            <p14:sldId id="362"/>
            <p14:sldId id="325"/>
            <p14:sldId id="363"/>
            <p14:sldId id="315"/>
            <p14:sldId id="327"/>
            <p14:sldId id="364"/>
            <p14:sldId id="341"/>
            <p14:sldId id="343"/>
            <p14:sldId id="344"/>
          </p14:sldIdLst>
        </p14:section>
        <p14:section name="instruktioner" id="{5F6056BE-7C25-354E-940A-E070BA700CB5}">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7523F63-604C-B8D9-587B-ADD7A1B7931C}" name="Maria Nordborg" initials="MN" userId="S::maria.nordborg@gu.se::5c671825-a1d6-4bf4-9b75-8fed0bc18491" providerId="AD"/>
  <p188:author id="{ED25D1BE-489E-752E-AA29-6B3E8FE5858C}" name="David Ljungberg" initials="DL" userId="777e38a08f0b0ce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9301"/>
    <a:srgbClr val="66A3B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0" autoAdjust="0"/>
    <p:restoredTop sz="84867" autoAdjust="0"/>
  </p:normalViewPr>
  <p:slideViewPr>
    <p:cSldViewPr snapToGrid="0">
      <p:cViewPr varScale="1">
        <p:scale>
          <a:sx n="94" d="100"/>
          <a:sy n="94" d="100"/>
        </p:scale>
        <p:origin x="996" y="66"/>
      </p:cViewPr>
      <p:guideLst/>
    </p:cSldViewPr>
  </p:slideViewPr>
  <p:outlineViewPr>
    <p:cViewPr>
      <p:scale>
        <a:sx n="33" d="100"/>
        <a:sy n="33" d="100"/>
      </p:scale>
      <p:origin x="0" y="-5190"/>
    </p:cViewPr>
  </p:outlineViewPr>
  <p:notesTextViewPr>
    <p:cViewPr>
      <p:scale>
        <a:sx n="1" d="1"/>
        <a:sy n="1" d="1"/>
      </p:scale>
      <p:origin x="0" y="0"/>
    </p:cViewPr>
  </p:notesTextViewPr>
  <p:notesViewPr>
    <p:cSldViewPr snapToGrid="0">
      <p:cViewPr varScale="1">
        <p:scale>
          <a:sx n="97" d="100"/>
          <a:sy n="97" d="100"/>
        </p:scale>
        <p:origin x="3984" y="2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69" Type="http://schemas.microsoft.com/office/2018/10/relationships/authors" Targe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AA8D11-D522-A915-8A23-084E43BB381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A8E458E-F3CA-8BE6-70CA-D3E97B2347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E380B5-3C84-E749-8D9C-6ADB4CB67021}" type="datetimeFigureOut">
              <a:rPr lang="en-US" smtClean="0"/>
              <a:t>9/17/2026</a:t>
            </a:fld>
            <a:endParaRPr lang="en-US"/>
          </a:p>
        </p:txBody>
      </p:sp>
      <p:sp>
        <p:nvSpPr>
          <p:cNvPr id="4" name="Footer Placeholder 3">
            <a:extLst>
              <a:ext uri="{FF2B5EF4-FFF2-40B4-BE49-F238E27FC236}">
                <a16:creationId xmlns:a16="http://schemas.microsoft.com/office/drawing/2014/main" id="{8C8D2905-0AAC-7273-908A-B009A66370E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FD35EF9-DE9C-3013-BC16-B7E3F4604E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0C57C7A-EFBF-0847-B7C2-1F7D23A325EE}" type="slidenum">
              <a:rPr lang="en-US" smtClean="0"/>
              <a:t>‹#›</a:t>
            </a:fld>
            <a:endParaRPr lang="en-US"/>
          </a:p>
        </p:txBody>
      </p:sp>
    </p:spTree>
    <p:extLst>
      <p:ext uri="{BB962C8B-B14F-4D97-AF65-F5344CB8AC3E}">
        <p14:creationId xmlns:p14="http://schemas.microsoft.com/office/powerpoint/2010/main" val="11964778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00EDBE-A590-BF44-B36E-7FD1B2B90BDF}" type="datetimeFigureOut">
              <a:rPr lang="en-US" smtClean="0"/>
              <a:t>9/17/2026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BBA7D7-06C0-CD48-AAE5-E06AA2C6CD57}" type="slidenum">
              <a:rPr lang="en-US" smtClean="0"/>
              <a:t>‹#›</a:t>
            </a:fld>
            <a:endParaRPr lang="en-US"/>
          </a:p>
        </p:txBody>
      </p:sp>
    </p:spTree>
    <p:extLst>
      <p:ext uri="{BB962C8B-B14F-4D97-AF65-F5344CB8AC3E}">
        <p14:creationId xmlns:p14="http://schemas.microsoft.com/office/powerpoint/2010/main" val="879974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2</a:t>
            </a:fld>
            <a:endParaRPr lang="en-US"/>
          </a:p>
        </p:txBody>
      </p:sp>
    </p:spTree>
    <p:extLst>
      <p:ext uri="{BB962C8B-B14F-4D97-AF65-F5344CB8AC3E}">
        <p14:creationId xmlns:p14="http://schemas.microsoft.com/office/powerpoint/2010/main" val="416465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15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0BBA7D7-06C0-CD48-AAE5-E06AA2C6CD57}" type="slidenum">
              <a:rPr lang="en-US" smtClean="0"/>
              <a:t>6</a:t>
            </a:fld>
            <a:endParaRPr lang="en-US"/>
          </a:p>
        </p:txBody>
      </p:sp>
    </p:spTree>
    <p:extLst>
      <p:ext uri="{BB962C8B-B14F-4D97-AF65-F5344CB8AC3E}">
        <p14:creationId xmlns:p14="http://schemas.microsoft.com/office/powerpoint/2010/main" val="405298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7</a:t>
            </a:fld>
            <a:endParaRPr lang="en-US"/>
          </a:p>
        </p:txBody>
      </p:sp>
    </p:spTree>
    <p:extLst>
      <p:ext uri="{BB962C8B-B14F-4D97-AF65-F5344CB8AC3E}">
        <p14:creationId xmlns:p14="http://schemas.microsoft.com/office/powerpoint/2010/main" val="1588694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150"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13</a:t>
            </a:fld>
            <a:endParaRPr lang="en-US"/>
          </a:p>
        </p:txBody>
      </p:sp>
    </p:spTree>
    <p:extLst>
      <p:ext uri="{BB962C8B-B14F-4D97-AF65-F5344CB8AC3E}">
        <p14:creationId xmlns:p14="http://schemas.microsoft.com/office/powerpoint/2010/main" val="3443936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3200" b="1" dirty="0">
                <a:solidFill>
                  <a:srgbClr val="FF0000"/>
                </a:solidFill>
              </a:rPr>
              <a:t>SE ÖVER DJUR I STADEN</a:t>
            </a:r>
            <a:endParaRPr lang="en-150" sz="3200" b="1" dirty="0">
              <a:solidFill>
                <a:srgbClr val="FF0000"/>
              </a:solidFill>
            </a:endParaRPr>
          </a:p>
        </p:txBody>
      </p:sp>
      <p:sp>
        <p:nvSpPr>
          <p:cNvPr id="4" name="Platshållare för bildnummer 3"/>
          <p:cNvSpPr>
            <a:spLocks noGrp="1"/>
          </p:cNvSpPr>
          <p:nvPr>
            <p:ph type="sldNum" sz="quarter" idx="5"/>
          </p:nvPr>
        </p:nvSpPr>
        <p:spPr/>
        <p:txBody>
          <a:bodyPr/>
          <a:lstStyle/>
          <a:p>
            <a:fld id="{C0BBA7D7-06C0-CD48-AAE5-E06AA2C6CD57}" type="slidenum">
              <a:rPr lang="en-US" smtClean="0"/>
              <a:t>16</a:t>
            </a:fld>
            <a:endParaRPr lang="en-US"/>
          </a:p>
        </p:txBody>
      </p:sp>
    </p:spTree>
    <p:extLst>
      <p:ext uri="{BB962C8B-B14F-4D97-AF65-F5344CB8AC3E}">
        <p14:creationId xmlns:p14="http://schemas.microsoft.com/office/powerpoint/2010/main" val="113746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SE ÖVER FISKENS MAT</a:t>
            </a:r>
          </a:p>
        </p:txBody>
      </p:sp>
      <p:sp>
        <p:nvSpPr>
          <p:cNvPr id="4" name="Platshållare för bildnummer 3"/>
          <p:cNvSpPr>
            <a:spLocks noGrp="1"/>
          </p:cNvSpPr>
          <p:nvPr>
            <p:ph type="sldNum" sz="quarter" idx="5"/>
          </p:nvPr>
        </p:nvSpPr>
        <p:spPr/>
        <p:txBody>
          <a:bodyPr/>
          <a:lstStyle/>
          <a:p>
            <a:fld id="{C0BBA7D7-06C0-CD48-AAE5-E06AA2C6CD57}" type="slidenum">
              <a:rPr lang="en-US" smtClean="0"/>
              <a:t>19</a:t>
            </a:fld>
            <a:endParaRPr lang="en-US"/>
          </a:p>
        </p:txBody>
      </p:sp>
    </p:spTree>
    <p:extLst>
      <p:ext uri="{BB962C8B-B14F-4D97-AF65-F5344CB8AC3E}">
        <p14:creationId xmlns:p14="http://schemas.microsoft.com/office/powerpoint/2010/main" val="1238622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800" b="1" dirty="0"/>
              <a:t>Ändra namn på Gröna tak och bin till pollinerare så de två inte blir så lika?</a:t>
            </a:r>
          </a:p>
        </p:txBody>
      </p:sp>
      <p:sp>
        <p:nvSpPr>
          <p:cNvPr id="4" name="Platshållare för bildnummer 3"/>
          <p:cNvSpPr>
            <a:spLocks noGrp="1"/>
          </p:cNvSpPr>
          <p:nvPr>
            <p:ph type="sldNum" sz="quarter" idx="5"/>
          </p:nvPr>
        </p:nvSpPr>
        <p:spPr/>
        <p:txBody>
          <a:bodyPr/>
          <a:lstStyle/>
          <a:p>
            <a:fld id="{C0BBA7D7-06C0-CD48-AAE5-E06AA2C6CD57}" type="slidenum">
              <a:rPr lang="en-US" smtClean="0"/>
              <a:t>25</a:t>
            </a:fld>
            <a:endParaRPr lang="en-US"/>
          </a:p>
        </p:txBody>
      </p:sp>
    </p:spTree>
    <p:extLst>
      <p:ext uri="{BB962C8B-B14F-4D97-AF65-F5344CB8AC3E}">
        <p14:creationId xmlns:p14="http://schemas.microsoft.com/office/powerpoint/2010/main" val="2868403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150"/>
          </a:p>
        </p:txBody>
      </p:sp>
      <p:sp>
        <p:nvSpPr>
          <p:cNvPr id="3" name="Notes Placeholder 2"/>
          <p:cNvSpPr>
            <a:spLocks noGrp="1"/>
          </p:cNvSpPr>
          <p:nvPr>
            <p:ph type="body" idx="1"/>
          </p:nvPr>
        </p:nvSpPr>
        <p:spPr/>
        <p:txBody>
          <a:bodyPr/>
          <a:lstStyle/>
          <a:p>
            <a:endParaRPr lang="sv-SE" dirty="0"/>
          </a:p>
        </p:txBody>
      </p:sp>
      <p:sp>
        <p:nvSpPr>
          <p:cNvPr id="4" name="Slide Number Placeholder 3"/>
          <p:cNvSpPr>
            <a:spLocks noGrp="1"/>
          </p:cNvSpPr>
          <p:nvPr>
            <p:ph type="sldNum" sz="quarter" idx="5"/>
          </p:nvPr>
        </p:nvSpPr>
        <p:spPr/>
        <p:txBody>
          <a:bodyPr/>
          <a:lstStyle/>
          <a:p>
            <a:fld id="{C0BBA7D7-06C0-CD48-AAE5-E06AA2C6CD57}" type="slidenum">
              <a:rPr lang="en-US" smtClean="0"/>
              <a:t>28</a:t>
            </a:fld>
            <a:endParaRPr lang="en-US"/>
          </a:p>
        </p:txBody>
      </p:sp>
    </p:spTree>
    <p:extLst>
      <p:ext uri="{BB962C8B-B14F-4D97-AF65-F5344CB8AC3E}">
        <p14:creationId xmlns:p14="http://schemas.microsoft.com/office/powerpoint/2010/main" val="875053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31</a:t>
            </a:fld>
            <a:endParaRPr lang="en-US"/>
          </a:p>
        </p:txBody>
      </p:sp>
    </p:spTree>
    <p:extLst>
      <p:ext uri="{BB962C8B-B14F-4D97-AF65-F5344CB8AC3E}">
        <p14:creationId xmlns:p14="http://schemas.microsoft.com/office/powerpoint/2010/main" val="4101820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150"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37</a:t>
            </a:fld>
            <a:endParaRPr lang="en-US"/>
          </a:p>
        </p:txBody>
      </p:sp>
    </p:spTree>
    <p:extLst>
      <p:ext uri="{BB962C8B-B14F-4D97-AF65-F5344CB8AC3E}">
        <p14:creationId xmlns:p14="http://schemas.microsoft.com/office/powerpoint/2010/main" val="317261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15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0BBA7D7-06C0-CD48-AAE5-E06AA2C6CD57}" type="slidenum">
              <a:rPr lang="en-US" smtClean="0"/>
              <a:t>41</a:t>
            </a:fld>
            <a:endParaRPr lang="en-US"/>
          </a:p>
        </p:txBody>
      </p:sp>
    </p:spTree>
    <p:extLst>
      <p:ext uri="{BB962C8B-B14F-4D97-AF65-F5344CB8AC3E}">
        <p14:creationId xmlns:p14="http://schemas.microsoft.com/office/powerpoint/2010/main" val="4074850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EF2F1-6B33-4575-FA25-E944C13DBF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992A7D-85D4-6CF3-0685-4E3D1928F7F1}"/>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6384F0BD-BE2A-50AF-8F63-B6156818E45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0F29D12-9F04-A311-11F4-0DA4E88D17F3}"/>
              </a:ext>
            </a:extLst>
          </p:cNvPr>
          <p:cNvSpPr>
            <a:spLocks noGrp="1"/>
          </p:cNvSpPr>
          <p:nvPr>
            <p:ph type="sldNum" sz="quarter" idx="5"/>
          </p:nvPr>
        </p:nvSpPr>
        <p:spPr/>
        <p:txBody>
          <a:bodyPr/>
          <a:lstStyle/>
          <a:p>
            <a:fld id="{C0BBA7D7-06C0-CD48-AAE5-E06AA2C6CD57}" type="slidenum">
              <a:rPr lang="en-US" smtClean="0"/>
              <a:t>42</a:t>
            </a:fld>
            <a:endParaRPr lang="en-US"/>
          </a:p>
        </p:txBody>
      </p:sp>
    </p:spTree>
    <p:extLst>
      <p:ext uri="{BB962C8B-B14F-4D97-AF65-F5344CB8AC3E}">
        <p14:creationId xmlns:p14="http://schemas.microsoft.com/office/powerpoint/2010/main" val="2188428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BDEEF-EEC8-64CE-E802-40E232F20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BC212-6919-5CA9-C29E-FC24A339B3E9}"/>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9C0A046A-75AB-A570-B9D3-0E3A062A6A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D83070-96B4-6A70-58E5-9BE4EA8B0B8B}"/>
              </a:ext>
            </a:extLst>
          </p:cNvPr>
          <p:cNvSpPr>
            <a:spLocks noGrp="1"/>
          </p:cNvSpPr>
          <p:nvPr>
            <p:ph type="sldNum" sz="quarter" idx="5"/>
          </p:nvPr>
        </p:nvSpPr>
        <p:spPr/>
        <p:txBody>
          <a:bodyPr/>
          <a:lstStyle/>
          <a:p>
            <a:fld id="{C0BBA7D7-06C0-CD48-AAE5-E06AA2C6CD57}" type="slidenum">
              <a:rPr lang="en-US" smtClean="0"/>
              <a:t>43</a:t>
            </a:fld>
            <a:endParaRPr lang="en-US"/>
          </a:p>
        </p:txBody>
      </p:sp>
    </p:spTree>
    <p:extLst>
      <p:ext uri="{BB962C8B-B14F-4D97-AF65-F5344CB8AC3E}">
        <p14:creationId xmlns:p14="http://schemas.microsoft.com/office/powerpoint/2010/main" val="3112310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54DA5-321D-83CA-228E-E5D5A64B4B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D04EF0-4B7B-11F9-6C1D-A7ACA9430FF5}"/>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B10EF22F-644D-475B-731F-32F539964EB2}"/>
              </a:ext>
            </a:extLst>
          </p:cNvPr>
          <p:cNvSpPr>
            <a:spLocks noGrp="1"/>
          </p:cNvSpPr>
          <p:nvPr>
            <p:ph type="body" idx="1"/>
          </p:nvPr>
        </p:nvSpPr>
        <p:spPr/>
        <p:txBody>
          <a:bodyPr/>
          <a:lstStyle/>
          <a:p>
            <a:r>
              <a:rPr lang="en-US" dirty="0"/>
              <a:t>https://</a:t>
            </a:r>
            <a:r>
              <a:rPr lang="en-US" dirty="0" err="1"/>
              <a:t>goteborg.se</a:t>
            </a:r>
            <a:r>
              <a:rPr lang="en-US" dirty="0"/>
              <a:t>/</a:t>
            </a:r>
            <a:r>
              <a:rPr lang="en-US" dirty="0" err="1"/>
              <a:t>wps</a:t>
            </a:r>
            <a:r>
              <a:rPr lang="en-US" dirty="0"/>
              <a:t>/portal/start/</a:t>
            </a:r>
            <a:r>
              <a:rPr lang="en-US" dirty="0" err="1"/>
              <a:t>bygga</a:t>
            </a:r>
            <a:r>
              <a:rPr lang="en-US" dirty="0"/>
              <a:t>-</a:t>
            </a:r>
            <a:r>
              <a:rPr lang="en-US" dirty="0" err="1"/>
              <a:t>bo</a:t>
            </a:r>
            <a:r>
              <a:rPr lang="en-US" dirty="0"/>
              <a:t>-och-leva-</a:t>
            </a:r>
            <a:r>
              <a:rPr lang="en-US" dirty="0" err="1"/>
              <a:t>hallbart</a:t>
            </a:r>
            <a:r>
              <a:rPr lang="en-US" dirty="0"/>
              <a:t>/leva-</a:t>
            </a:r>
            <a:r>
              <a:rPr lang="en-US" dirty="0" err="1"/>
              <a:t>hallbart</a:t>
            </a:r>
            <a:r>
              <a:rPr lang="en-US" dirty="0"/>
              <a:t>/</a:t>
            </a:r>
            <a:r>
              <a:rPr lang="en-US" dirty="0" err="1"/>
              <a:t>gronare-fritid</a:t>
            </a:r>
            <a:r>
              <a:rPr lang="en-US" dirty="0"/>
              <a:t>-/</a:t>
            </a:r>
            <a:r>
              <a:rPr lang="en-US" dirty="0" err="1"/>
              <a:t>stadsnara-odling</a:t>
            </a:r>
            <a:endParaRPr lang="en-US" dirty="0"/>
          </a:p>
        </p:txBody>
      </p:sp>
      <p:sp>
        <p:nvSpPr>
          <p:cNvPr id="4" name="Slide Number Placeholder 3">
            <a:extLst>
              <a:ext uri="{FF2B5EF4-FFF2-40B4-BE49-F238E27FC236}">
                <a16:creationId xmlns:a16="http://schemas.microsoft.com/office/drawing/2014/main" id="{931096F5-0497-3E87-A483-CDBCA7FE2F9C}"/>
              </a:ext>
            </a:extLst>
          </p:cNvPr>
          <p:cNvSpPr>
            <a:spLocks noGrp="1"/>
          </p:cNvSpPr>
          <p:nvPr>
            <p:ph type="sldNum" sz="quarter" idx="5"/>
          </p:nvPr>
        </p:nvSpPr>
        <p:spPr/>
        <p:txBody>
          <a:bodyPr/>
          <a:lstStyle/>
          <a:p>
            <a:fld id="{C0BBA7D7-06C0-CD48-AAE5-E06AA2C6CD57}" type="slidenum">
              <a:rPr lang="en-US" smtClean="0"/>
              <a:t>44</a:t>
            </a:fld>
            <a:endParaRPr lang="en-US"/>
          </a:p>
        </p:txBody>
      </p:sp>
    </p:spTree>
    <p:extLst>
      <p:ext uri="{BB962C8B-B14F-4D97-AF65-F5344CB8AC3E}">
        <p14:creationId xmlns:p14="http://schemas.microsoft.com/office/powerpoint/2010/main" val="1576664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150"/>
          </a:p>
        </p:txBody>
      </p:sp>
      <p:sp>
        <p:nvSpPr>
          <p:cNvPr id="3" name="Notes Placeholder 2"/>
          <p:cNvSpPr>
            <a:spLocks noGrp="1"/>
          </p:cNvSpPr>
          <p:nvPr>
            <p:ph type="body" idx="1"/>
          </p:nvPr>
        </p:nvSpPr>
        <p:spPr/>
        <p:txBody>
          <a:bodyPr/>
          <a:lstStyle/>
          <a:p>
            <a:r>
              <a:rPr lang="en-US" dirty="0" err="1"/>
              <a:t>Läs</a:t>
            </a:r>
            <a:r>
              <a:rPr lang="en-US" dirty="0"/>
              <a:t> </a:t>
            </a:r>
            <a:r>
              <a:rPr lang="en-US" dirty="0" err="1"/>
              <a:t>mer</a:t>
            </a:r>
            <a:r>
              <a:rPr lang="en-US" dirty="0"/>
              <a:t> om </a:t>
            </a:r>
            <a:r>
              <a:rPr lang="en-US" dirty="0" err="1"/>
              <a:t>hur</a:t>
            </a:r>
            <a:r>
              <a:rPr lang="en-US" dirty="0"/>
              <a:t> </a:t>
            </a:r>
            <a:r>
              <a:rPr lang="en-US" dirty="0" err="1"/>
              <a:t>spillvärme</a:t>
            </a:r>
            <a:r>
              <a:rPr lang="en-US" dirty="0"/>
              <a:t> </a:t>
            </a:r>
            <a:r>
              <a:rPr lang="en-US" dirty="0" err="1"/>
              <a:t>används</a:t>
            </a:r>
            <a:r>
              <a:rPr lang="en-US" dirty="0"/>
              <a:t>: https://www.ri.se/en/a-greenhouse-data-center</a:t>
            </a:r>
          </a:p>
        </p:txBody>
      </p:sp>
      <p:sp>
        <p:nvSpPr>
          <p:cNvPr id="4" name="Slide Number Placeholder 3"/>
          <p:cNvSpPr>
            <a:spLocks noGrp="1"/>
          </p:cNvSpPr>
          <p:nvPr>
            <p:ph type="sldNum" sz="quarter" idx="5"/>
          </p:nvPr>
        </p:nvSpPr>
        <p:spPr/>
        <p:txBody>
          <a:bodyPr/>
          <a:lstStyle/>
          <a:p>
            <a:fld id="{C0BBA7D7-06C0-CD48-AAE5-E06AA2C6CD57}" type="slidenum">
              <a:rPr lang="en-US" smtClean="0"/>
              <a:t>45</a:t>
            </a:fld>
            <a:endParaRPr lang="en-US"/>
          </a:p>
        </p:txBody>
      </p:sp>
    </p:spTree>
    <p:extLst>
      <p:ext uri="{BB962C8B-B14F-4D97-AF65-F5344CB8AC3E}">
        <p14:creationId xmlns:p14="http://schemas.microsoft.com/office/powerpoint/2010/main" val="3551196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91B7E-3D89-0842-A32E-C99A71D3B3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27542C-1ED3-EAD6-5FE7-C6F1B803C214}"/>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37F29813-DB34-D8AF-C5F0-F5ECDEFB0EAF}"/>
              </a:ext>
            </a:extLst>
          </p:cNvPr>
          <p:cNvSpPr>
            <a:spLocks noGrp="1"/>
          </p:cNvSpPr>
          <p:nvPr>
            <p:ph type="body" idx="1"/>
          </p:nvPr>
        </p:nvSpPr>
        <p:spPr/>
        <p:txBody>
          <a:bodyPr/>
          <a:lstStyle/>
          <a:p>
            <a:r>
              <a:rPr lang="sv-SE" sz="1200" b="0" i="0" u="none" strike="noStrike" kern="1200" dirty="0">
                <a:solidFill>
                  <a:schemeClr val="tx1"/>
                </a:solidFill>
                <a:effectLst/>
                <a:latin typeface="+mn-lt"/>
                <a:ea typeface="+mn-ea"/>
                <a:cs typeface="+mn-cs"/>
              </a:rPr>
              <a:t>Det som forskningen pekar ut som den största direkta orsaken till förlust av biologisk mångfald globalt är förändrad mark- och havsanvändning (t.ex. att skogar, våtmarker och gräsmarker görs om till åkrar, betesmark, plantager eller bebyggelse):</a:t>
            </a:r>
            <a:r>
              <a:rPr lang="en-US" b="0" dirty="0"/>
              <a:t> https://files.ipbes.net/ipbes-web-prod-public-files/inline/files/ipbes_global_assessment_report_summary_for_policymakers.pdf</a:t>
            </a:r>
          </a:p>
          <a:p>
            <a:endParaRPr lang="en-US" sz="1200" b="0" i="0" u="none" strike="noStrike" kern="1200" dirty="0">
              <a:solidFill>
                <a:schemeClr val="tx1"/>
              </a:solidFill>
              <a:effectLst/>
              <a:latin typeface="+mn-lt"/>
              <a:ea typeface="+mn-ea"/>
              <a:cs typeface="+mn-cs"/>
            </a:endParaRPr>
          </a:p>
          <a:p>
            <a:r>
              <a:rPr lang="sv-SE" sz="1200" b="0" i="0" u="none" strike="noStrike" kern="1200" dirty="0">
                <a:solidFill>
                  <a:schemeClr val="tx1"/>
                </a:solidFill>
                <a:effectLst/>
                <a:latin typeface="+mn-lt"/>
                <a:ea typeface="+mn-ea"/>
                <a:cs typeface="+mn-cs"/>
              </a:rPr>
              <a:t>Och matproduktion/jordbruk är den enskilt största drivkraften bakom just den markomvandlingen i många regioner (bl.a. via jordbruksexpansion och avskogning). Därför är det vanligt att man förenklat säger att “matproduktionen är största drivaren” – särskilt om man menar mat-systemet som helhet (</a:t>
            </a:r>
            <a:r>
              <a:rPr lang="en-US" b="0" dirty="0"/>
              <a:t>https://www.wwf.org.uk/sites/default/files/2024-10/living-planet-report-2024.pdf) </a:t>
            </a:r>
          </a:p>
          <a:p>
            <a:endParaRPr lang="en-US" b="0" dirty="0"/>
          </a:p>
          <a:p>
            <a:r>
              <a:rPr lang="en-US" b="0" dirty="0"/>
              <a:t>Montreal-</a:t>
            </a:r>
            <a:r>
              <a:rPr lang="en-US" b="0" dirty="0" err="1"/>
              <a:t>exempel</a:t>
            </a:r>
            <a:r>
              <a:rPr lang="en-US" b="0" dirty="0"/>
              <a:t>: https://canadiangeographic.ca/articles/how-montreal-turned-an-asphalt-sprawl-into-a-biodiversity-highway</a:t>
            </a:r>
          </a:p>
        </p:txBody>
      </p:sp>
      <p:sp>
        <p:nvSpPr>
          <p:cNvPr id="4" name="Slide Number Placeholder 3">
            <a:extLst>
              <a:ext uri="{FF2B5EF4-FFF2-40B4-BE49-F238E27FC236}">
                <a16:creationId xmlns:a16="http://schemas.microsoft.com/office/drawing/2014/main" id="{33FB1744-1A79-6B71-653A-D24F462BBB81}"/>
              </a:ext>
            </a:extLst>
          </p:cNvPr>
          <p:cNvSpPr>
            <a:spLocks noGrp="1"/>
          </p:cNvSpPr>
          <p:nvPr>
            <p:ph type="sldNum" sz="quarter" idx="5"/>
          </p:nvPr>
        </p:nvSpPr>
        <p:spPr/>
        <p:txBody>
          <a:bodyPr/>
          <a:lstStyle/>
          <a:p>
            <a:fld id="{C0BBA7D7-06C0-CD48-AAE5-E06AA2C6CD57}" type="slidenum">
              <a:rPr lang="en-US" smtClean="0"/>
              <a:t>46</a:t>
            </a:fld>
            <a:endParaRPr lang="en-US"/>
          </a:p>
        </p:txBody>
      </p:sp>
    </p:spTree>
    <p:extLst>
      <p:ext uri="{BB962C8B-B14F-4D97-AF65-F5344CB8AC3E}">
        <p14:creationId xmlns:p14="http://schemas.microsoft.com/office/powerpoint/2010/main" val="4198323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3FC3F-4F1F-C79F-2EDB-A53C6AB2ED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57739-23AE-0DCC-31F6-685075938E23}"/>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42DEACFB-53C1-915E-AA32-DEB23999C3D7}"/>
              </a:ext>
            </a:extLst>
          </p:cNvPr>
          <p:cNvSpPr>
            <a:spLocks noGrp="1"/>
          </p:cNvSpPr>
          <p:nvPr>
            <p:ph type="body" idx="1"/>
          </p:nvPr>
        </p:nvSpPr>
        <p:spPr/>
        <p:txBody>
          <a:bodyPr/>
          <a:lstStyle/>
          <a:p>
            <a:r>
              <a:rPr lang="en-US" dirty="0" err="1"/>
              <a:t>Läs</a:t>
            </a:r>
            <a:r>
              <a:rPr lang="en-US" dirty="0"/>
              <a:t> </a:t>
            </a:r>
            <a:r>
              <a:rPr lang="en-US" dirty="0" err="1"/>
              <a:t>mer</a:t>
            </a:r>
            <a:r>
              <a:rPr lang="en-US" dirty="0"/>
              <a:t> om City of </a:t>
            </a:r>
            <a:r>
              <a:rPr lang="en-US" dirty="0" err="1"/>
              <a:t>Andernach</a:t>
            </a:r>
            <a:r>
              <a:rPr lang="en-US" dirty="0"/>
              <a:t> </a:t>
            </a:r>
            <a:r>
              <a:rPr lang="en-US" i="0" dirty="0"/>
              <a:t>– Die </a:t>
            </a:r>
            <a:r>
              <a:rPr lang="en-US" i="0" dirty="0" err="1"/>
              <a:t>Essbare</a:t>
            </a:r>
            <a:r>
              <a:rPr lang="en-US" i="0" dirty="0"/>
              <a:t> Stadt: https://www.andernach.de/stadt/essbare-stadt/ </a:t>
            </a:r>
          </a:p>
        </p:txBody>
      </p:sp>
      <p:sp>
        <p:nvSpPr>
          <p:cNvPr id="4" name="Slide Number Placeholder 3">
            <a:extLst>
              <a:ext uri="{FF2B5EF4-FFF2-40B4-BE49-F238E27FC236}">
                <a16:creationId xmlns:a16="http://schemas.microsoft.com/office/drawing/2014/main" id="{CE6E7964-7120-8F06-2932-88D2664FFDFA}"/>
              </a:ext>
            </a:extLst>
          </p:cNvPr>
          <p:cNvSpPr>
            <a:spLocks noGrp="1"/>
          </p:cNvSpPr>
          <p:nvPr>
            <p:ph type="sldNum" sz="quarter" idx="5"/>
          </p:nvPr>
        </p:nvSpPr>
        <p:spPr/>
        <p:txBody>
          <a:bodyPr/>
          <a:lstStyle/>
          <a:p>
            <a:fld id="{C0BBA7D7-06C0-CD48-AAE5-E06AA2C6CD57}" type="slidenum">
              <a:rPr lang="en-US" smtClean="0"/>
              <a:t>47</a:t>
            </a:fld>
            <a:endParaRPr lang="en-US"/>
          </a:p>
        </p:txBody>
      </p:sp>
    </p:spTree>
    <p:extLst>
      <p:ext uri="{BB962C8B-B14F-4D97-AF65-F5344CB8AC3E}">
        <p14:creationId xmlns:p14="http://schemas.microsoft.com/office/powerpoint/2010/main" val="3852001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52607-5BCD-8E85-370B-B0F19A5C3A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DE4D24-8D5A-4E52-3A77-86DC7F5DA822}"/>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CBFDC62C-155D-963F-974A-D0F38F03EB3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Källa </a:t>
            </a:r>
            <a:r>
              <a:rPr lang="en-US" dirty="0" err="1"/>
              <a:t>på</a:t>
            </a:r>
            <a:r>
              <a:rPr lang="en-US" dirty="0"/>
              <a:t> </a:t>
            </a:r>
            <a:r>
              <a:rPr lang="en-US" dirty="0" err="1"/>
              <a:t>exemplet</a:t>
            </a:r>
            <a:r>
              <a:rPr lang="en-US" dirty="0"/>
              <a:t> </a:t>
            </a:r>
            <a:r>
              <a:rPr lang="en-US" dirty="0" err="1"/>
              <a:t>från</a:t>
            </a:r>
            <a:r>
              <a:rPr lang="en-US" dirty="0"/>
              <a:t> London: https://www.london.gov.uk/mayor-returns-beavers-west-london-first-time-400-years </a:t>
            </a:r>
          </a:p>
          <a:p>
            <a:endParaRPr lang="en-US" b="1" dirty="0"/>
          </a:p>
        </p:txBody>
      </p:sp>
      <p:sp>
        <p:nvSpPr>
          <p:cNvPr id="4" name="Slide Number Placeholder 3">
            <a:extLst>
              <a:ext uri="{FF2B5EF4-FFF2-40B4-BE49-F238E27FC236}">
                <a16:creationId xmlns:a16="http://schemas.microsoft.com/office/drawing/2014/main" id="{2071B263-2A0F-9D88-0411-5159540CB3A3}"/>
              </a:ext>
            </a:extLst>
          </p:cNvPr>
          <p:cNvSpPr>
            <a:spLocks noGrp="1"/>
          </p:cNvSpPr>
          <p:nvPr>
            <p:ph type="sldNum" sz="quarter" idx="5"/>
          </p:nvPr>
        </p:nvSpPr>
        <p:spPr/>
        <p:txBody>
          <a:bodyPr/>
          <a:lstStyle/>
          <a:p>
            <a:fld id="{C0BBA7D7-06C0-CD48-AAE5-E06AA2C6CD57}" type="slidenum">
              <a:rPr lang="en-US" smtClean="0"/>
              <a:t>48</a:t>
            </a:fld>
            <a:endParaRPr lang="en-US"/>
          </a:p>
        </p:txBody>
      </p:sp>
    </p:spTree>
    <p:extLst>
      <p:ext uri="{BB962C8B-B14F-4D97-AF65-F5344CB8AC3E}">
        <p14:creationId xmlns:p14="http://schemas.microsoft.com/office/powerpoint/2010/main" val="3710617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1D46F-26BF-C990-017C-605143480D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22FFC-FBD4-92FC-81D0-5574BADB6845}"/>
              </a:ext>
            </a:extLst>
          </p:cNvPr>
          <p:cNvSpPr>
            <a:spLocks noGrp="1" noRot="1" noChangeAspect="1"/>
          </p:cNvSpPr>
          <p:nvPr>
            <p:ph type="sldImg"/>
          </p:nvPr>
        </p:nvSpPr>
        <p:spPr/>
        <p:txBody>
          <a:bodyPr/>
          <a:lstStyle/>
          <a:p>
            <a:endParaRPr lang="en-150"/>
          </a:p>
        </p:txBody>
      </p:sp>
      <p:sp>
        <p:nvSpPr>
          <p:cNvPr id="3" name="Notes Placeholder 2">
            <a:extLst>
              <a:ext uri="{FF2B5EF4-FFF2-40B4-BE49-F238E27FC236}">
                <a16:creationId xmlns:a16="http://schemas.microsoft.com/office/drawing/2014/main" id="{73420EE7-0369-9686-ADA8-6B97189C6D73}"/>
              </a:ext>
            </a:extLst>
          </p:cNvPr>
          <p:cNvSpPr>
            <a:spLocks noGrp="1"/>
          </p:cNvSpPr>
          <p:nvPr>
            <p:ph type="body" idx="1"/>
          </p:nvPr>
        </p:nvSpPr>
        <p:spPr/>
        <p:txBody>
          <a:bodyPr/>
          <a:lstStyle/>
          <a:p>
            <a:r>
              <a:rPr lang="en-US" dirty="0" err="1"/>
              <a:t>Läs</a:t>
            </a:r>
            <a:r>
              <a:rPr lang="en-US" dirty="0"/>
              <a:t> </a:t>
            </a:r>
            <a:r>
              <a:rPr lang="en-US" dirty="0" err="1"/>
              <a:t>mer</a:t>
            </a:r>
            <a:r>
              <a:rPr lang="en-US" dirty="0"/>
              <a:t> om </a:t>
            </a:r>
            <a:r>
              <a:rPr lang="en-US" dirty="0" err="1"/>
              <a:t>fritidsodlingens</a:t>
            </a:r>
            <a:r>
              <a:rPr lang="en-US" dirty="0"/>
              <a:t> </a:t>
            </a:r>
            <a:r>
              <a:rPr lang="en-US" dirty="0" err="1"/>
              <a:t>omfattning</a:t>
            </a:r>
            <a:r>
              <a:rPr lang="en-US" dirty="0"/>
              <a:t> </a:t>
            </a:r>
            <a:r>
              <a:rPr lang="en-US" dirty="0" err="1"/>
              <a:t>här</a:t>
            </a:r>
            <a:r>
              <a:rPr lang="en-US" dirty="0"/>
              <a:t>: https://for.se/wp-content/uploads/2024/10/Fritidsodlingens-omfattning-2024.pdf</a:t>
            </a:r>
          </a:p>
        </p:txBody>
      </p:sp>
      <p:sp>
        <p:nvSpPr>
          <p:cNvPr id="4" name="Slide Number Placeholder 3">
            <a:extLst>
              <a:ext uri="{FF2B5EF4-FFF2-40B4-BE49-F238E27FC236}">
                <a16:creationId xmlns:a16="http://schemas.microsoft.com/office/drawing/2014/main" id="{685F6DBA-DE21-6CAB-53C3-355EFD81B9C5}"/>
              </a:ext>
            </a:extLst>
          </p:cNvPr>
          <p:cNvSpPr>
            <a:spLocks noGrp="1"/>
          </p:cNvSpPr>
          <p:nvPr>
            <p:ph type="sldNum" sz="quarter" idx="5"/>
          </p:nvPr>
        </p:nvSpPr>
        <p:spPr/>
        <p:txBody>
          <a:bodyPr/>
          <a:lstStyle/>
          <a:p>
            <a:fld id="{C0BBA7D7-06C0-CD48-AAE5-E06AA2C6CD57}" type="slidenum">
              <a:rPr lang="en-US" smtClean="0"/>
              <a:t>49</a:t>
            </a:fld>
            <a:endParaRPr lang="en-US"/>
          </a:p>
        </p:txBody>
      </p:sp>
    </p:spTree>
    <p:extLst>
      <p:ext uri="{BB962C8B-B14F-4D97-AF65-F5344CB8AC3E}">
        <p14:creationId xmlns:p14="http://schemas.microsoft.com/office/powerpoint/2010/main" val="2266812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en-150"/>
          </a:p>
        </p:txBody>
      </p:sp>
      <p:sp>
        <p:nvSpPr>
          <p:cNvPr id="3" name="Platshållare för anteckningar 2"/>
          <p:cNvSpPr>
            <a:spLocks noGrp="1"/>
          </p:cNvSpPr>
          <p:nvPr>
            <p:ph type="body" idx="1"/>
          </p:nvPr>
        </p:nvSpPr>
        <p:spPr/>
        <p:txBody>
          <a:bodyPr/>
          <a:lstStyle/>
          <a:p>
            <a:pPr rtl="0"/>
            <a:r>
              <a:rPr lang="sv-SE" sz="1200" b="0" i="0" u="none" strike="noStrike" kern="1200" dirty="0">
                <a:solidFill>
                  <a:schemeClr val="tx1"/>
                </a:solidFill>
                <a:effectLst/>
                <a:latin typeface="+mn-lt"/>
                <a:ea typeface="+mn-ea"/>
                <a:cs typeface="+mn-cs"/>
              </a:rPr>
              <a:t>En stor del av fodret till odlad lax kommer idag från sill och annan småfisk som fångas i havet – trots att laxen lika gärna hade kunnat matas med annan föda (tex insekter). </a:t>
            </a:r>
          </a:p>
          <a:p>
            <a:pPr rtl="0"/>
            <a:endParaRPr lang="sv-SE" sz="1200" b="0" i="0" u="none" strike="noStrike" kern="1200" dirty="0">
              <a:solidFill>
                <a:schemeClr val="tx1"/>
              </a:solidFill>
              <a:effectLst/>
              <a:latin typeface="+mn-lt"/>
              <a:ea typeface="+mn-ea"/>
              <a:cs typeface="+mn-cs"/>
            </a:endParaRPr>
          </a:p>
          <a:p>
            <a:pPr rtl="0"/>
            <a:r>
              <a:rPr lang="sv-SE" noProof="1"/>
              <a:t>Apropå frågan: ”Skulle du kunna tänka dig att äta fisk som matats med insekter?” Berätta att vilda fiskar också delvis livnär sig på insekter. </a:t>
            </a:r>
            <a:r>
              <a:rPr lang="sv-SE" sz="1200" b="0" i="0" u="none" strike="noStrike" kern="1200" dirty="0">
                <a:solidFill>
                  <a:schemeClr val="tx1"/>
                </a:solidFill>
                <a:effectLst/>
                <a:latin typeface="+mn-lt"/>
                <a:ea typeface="+mn-ea"/>
                <a:cs typeface="+mn-cs"/>
              </a:rPr>
              <a:t>Vild lax, till exempel, livnär sig på bland annat insekter under tiden den lever i sötvatten.</a:t>
            </a:r>
          </a:p>
          <a:p>
            <a:pPr rtl="0"/>
            <a:endParaRPr lang="sv-SE" sz="1200" b="0" i="0" u="none" strike="noStrike" kern="1200" dirty="0">
              <a:solidFill>
                <a:schemeClr val="tx1"/>
              </a:solidFill>
              <a:effectLst/>
              <a:latin typeface="+mn-lt"/>
              <a:ea typeface="+mn-ea"/>
              <a:cs typeface="+mn-cs"/>
            </a:endParaRPr>
          </a:p>
          <a:p>
            <a:pPr rtl="0"/>
            <a:r>
              <a:rPr lang="sv-SE" sz="1200" b="0" i="0" u="none" strike="noStrike" kern="1200" dirty="0">
                <a:solidFill>
                  <a:schemeClr val="tx1"/>
                </a:solidFill>
                <a:effectLst/>
                <a:latin typeface="+mn-lt"/>
                <a:ea typeface="+mn-ea"/>
                <a:cs typeface="+mn-cs"/>
              </a:rPr>
              <a:t>Läs mer om fiskodlingen i Floda: https://www.gp.se/nyheter/storgoteborg/har-slaktas-sista-fisken-i-floda-odling-uppsagd-av-lerums-kommun (odlingen finns tyvärr inte kvar).</a:t>
            </a:r>
          </a:p>
          <a:p>
            <a:br>
              <a:rPr lang="sv-SE" dirty="0"/>
            </a:br>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50</a:t>
            </a:fld>
            <a:endParaRPr lang="en-US"/>
          </a:p>
        </p:txBody>
      </p:sp>
    </p:spTree>
    <p:extLst>
      <p:ext uri="{BB962C8B-B14F-4D97-AF65-F5344CB8AC3E}">
        <p14:creationId xmlns:p14="http://schemas.microsoft.com/office/powerpoint/2010/main" val="1234232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en-150"/>
          </a:p>
        </p:txBody>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v-SE" dirty="0"/>
              <a:t>Läs mer om danska marina kolonilotter: https://havhøst.dk/maritime-nyttehaver-i-vaekst</a:t>
            </a:r>
          </a:p>
        </p:txBody>
      </p:sp>
      <p:sp>
        <p:nvSpPr>
          <p:cNvPr id="4" name="Platshållare för bildnummer 3"/>
          <p:cNvSpPr>
            <a:spLocks noGrp="1"/>
          </p:cNvSpPr>
          <p:nvPr>
            <p:ph type="sldNum" sz="quarter" idx="5"/>
          </p:nvPr>
        </p:nvSpPr>
        <p:spPr/>
        <p:txBody>
          <a:bodyPr/>
          <a:lstStyle/>
          <a:p>
            <a:fld id="{C0BBA7D7-06C0-CD48-AAE5-E06AA2C6CD57}" type="slidenum">
              <a:rPr lang="en-US" smtClean="0"/>
              <a:t>51</a:t>
            </a:fld>
            <a:endParaRPr lang="en-US"/>
          </a:p>
        </p:txBody>
      </p:sp>
    </p:spTree>
    <p:extLst>
      <p:ext uri="{BB962C8B-B14F-4D97-AF65-F5344CB8AC3E}">
        <p14:creationId xmlns:p14="http://schemas.microsoft.com/office/powerpoint/2010/main" val="41070567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52</a:t>
            </a:fld>
            <a:endParaRPr lang="en-US"/>
          </a:p>
        </p:txBody>
      </p:sp>
    </p:spTree>
    <p:extLst>
      <p:ext uri="{BB962C8B-B14F-4D97-AF65-F5344CB8AC3E}">
        <p14:creationId xmlns:p14="http://schemas.microsoft.com/office/powerpoint/2010/main" val="29165550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150"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53</a:t>
            </a:fld>
            <a:endParaRPr lang="en-US"/>
          </a:p>
        </p:txBody>
      </p:sp>
    </p:spTree>
    <p:extLst>
      <p:ext uri="{BB962C8B-B14F-4D97-AF65-F5344CB8AC3E}">
        <p14:creationId xmlns:p14="http://schemas.microsoft.com/office/powerpoint/2010/main" val="26074681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Läs mer om en stora </a:t>
            </a:r>
            <a:r>
              <a:rPr lang="sv-SE" dirty="0" err="1"/>
              <a:t>takodlingen</a:t>
            </a:r>
            <a:r>
              <a:rPr lang="sv-SE" dirty="0"/>
              <a:t> i Paris: https://www.weforum.org/stories/2019/08/vertical-urban-farm-city-paris/ </a:t>
            </a:r>
          </a:p>
          <a:p>
            <a:endParaRPr lang="sv-SE" dirty="0"/>
          </a:p>
          <a:p>
            <a:r>
              <a:rPr lang="sv-SE" b="0" dirty="0"/>
              <a:t>Bildgoogla på ”</a:t>
            </a:r>
            <a:r>
              <a:rPr lang="sv-SE" sz="1200" b="0" i="0" u="none" strike="noStrike" kern="1200" dirty="0">
                <a:solidFill>
                  <a:schemeClr val="tx1"/>
                </a:solidFill>
                <a:effectLst/>
                <a:latin typeface="+mn-lt"/>
                <a:ea typeface="+mn-ea"/>
                <a:cs typeface="+mn-cs"/>
              </a:rPr>
              <a:t>Nature </a:t>
            </a:r>
            <a:r>
              <a:rPr lang="sv-SE" sz="1200" b="0" i="0" u="none" strike="noStrike" kern="1200" dirty="0" err="1">
                <a:solidFill>
                  <a:schemeClr val="tx1"/>
                </a:solidFill>
                <a:effectLst/>
                <a:latin typeface="+mn-lt"/>
                <a:ea typeface="+mn-ea"/>
                <a:cs typeface="+mn-cs"/>
              </a:rPr>
              <a:t>Urbaine</a:t>
            </a:r>
            <a:r>
              <a:rPr lang="sv-SE" sz="1200" b="0" i="0" u="none" strike="noStrike" kern="1200" dirty="0">
                <a:solidFill>
                  <a:schemeClr val="tx1"/>
                </a:solidFill>
                <a:effectLst/>
                <a:latin typeface="+mn-lt"/>
                <a:ea typeface="+mn-ea"/>
                <a:cs typeface="+mn-cs"/>
              </a:rPr>
              <a:t> at Paris Expo </a:t>
            </a:r>
            <a:r>
              <a:rPr lang="sv-SE" sz="1200" b="0" i="0" u="none" strike="noStrike" kern="1200" dirty="0" err="1">
                <a:solidFill>
                  <a:schemeClr val="tx1"/>
                </a:solidFill>
                <a:effectLst/>
                <a:latin typeface="+mn-lt"/>
                <a:ea typeface="+mn-ea"/>
                <a:cs typeface="+mn-cs"/>
              </a:rPr>
              <a:t>Porte</a:t>
            </a:r>
            <a:r>
              <a:rPr lang="sv-SE" sz="1200" b="0" i="0" u="none" strike="noStrike" kern="1200" dirty="0">
                <a:solidFill>
                  <a:schemeClr val="tx1"/>
                </a:solidFill>
                <a:effectLst/>
                <a:latin typeface="+mn-lt"/>
                <a:ea typeface="+mn-ea"/>
                <a:cs typeface="+mn-cs"/>
              </a:rPr>
              <a:t> de Versailles” för att se riktiga bilder från odlingarna! (Bilden ovan är inte från Paris).</a:t>
            </a:r>
          </a:p>
          <a:p>
            <a:endParaRPr lang="sv-SE"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54</a:t>
            </a:fld>
            <a:endParaRPr lang="en-US"/>
          </a:p>
        </p:txBody>
      </p:sp>
    </p:spTree>
    <p:extLst>
      <p:ext uri="{BB962C8B-B14F-4D97-AF65-F5344CB8AC3E}">
        <p14:creationId xmlns:p14="http://schemas.microsoft.com/office/powerpoint/2010/main" val="3576267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en-150"/>
          </a:p>
        </p:txBody>
      </p:sp>
      <p:sp>
        <p:nvSpPr>
          <p:cNvPr id="3" name="Platshållare för anteckningar 2"/>
          <p:cNvSpPr>
            <a:spLocks noGrp="1"/>
          </p:cNvSpPr>
          <p:nvPr>
            <p:ph type="body" idx="1"/>
          </p:nvPr>
        </p:nvSpPr>
        <p:spPr/>
        <p:txBody>
          <a:bodyPr/>
          <a:lstStyle/>
          <a:p>
            <a:pPr rtl="0"/>
            <a:r>
              <a:rPr lang="sv-SE" sz="1200" b="0" i="0" u="none" strike="noStrike" kern="1200" dirty="0">
                <a:solidFill>
                  <a:schemeClr val="tx1"/>
                </a:solidFill>
                <a:effectLst/>
                <a:latin typeface="+mn-lt"/>
                <a:ea typeface="+mn-ea"/>
                <a:cs typeface="+mn-cs"/>
              </a:rPr>
              <a:t>Läs mer om Torontos gröna tak: </a:t>
            </a:r>
            <a:r>
              <a:rPr lang="sv-SE" sz="1200" b="0" i="0" u="none" strike="noStrike" kern="1200" dirty="0" err="1">
                <a:solidFill>
                  <a:schemeClr val="tx1"/>
                </a:solidFill>
                <a:effectLst/>
                <a:latin typeface="+mn-lt"/>
                <a:ea typeface="+mn-ea"/>
                <a:cs typeface="+mn-cs"/>
              </a:rPr>
              <a:t>https</a:t>
            </a:r>
            <a:r>
              <a:rPr lang="sv-SE" sz="1200" b="0" i="0" u="none" strike="noStrike" kern="1200" dirty="0">
                <a:solidFill>
                  <a:schemeClr val="tx1"/>
                </a:solidFill>
                <a:effectLst/>
                <a:latin typeface="+mn-lt"/>
                <a:ea typeface="+mn-ea"/>
                <a:cs typeface="+mn-cs"/>
              </a:rPr>
              <a:t>://</a:t>
            </a:r>
            <a:r>
              <a:rPr lang="sv-SE" sz="1200" b="0" i="0" u="none" strike="noStrike" kern="1200" dirty="0" err="1">
                <a:solidFill>
                  <a:schemeClr val="tx1"/>
                </a:solidFill>
                <a:effectLst/>
                <a:latin typeface="+mn-lt"/>
                <a:ea typeface="+mn-ea"/>
                <a:cs typeface="+mn-cs"/>
              </a:rPr>
              <a:t>www.toronto.ca</a:t>
            </a:r>
            <a:r>
              <a:rPr lang="sv-SE" sz="1200" b="0" i="0" u="none" strike="noStrike" kern="1200" dirty="0">
                <a:solidFill>
                  <a:schemeClr val="tx1"/>
                </a:solidFill>
                <a:effectLst/>
                <a:latin typeface="+mn-lt"/>
                <a:ea typeface="+mn-ea"/>
                <a:cs typeface="+mn-cs"/>
              </a:rPr>
              <a:t>/city-</a:t>
            </a:r>
            <a:r>
              <a:rPr lang="sv-SE" sz="1200" b="0" i="0" u="none" strike="noStrike" kern="1200" dirty="0" err="1">
                <a:solidFill>
                  <a:schemeClr val="tx1"/>
                </a:solidFill>
                <a:effectLst/>
                <a:latin typeface="+mn-lt"/>
                <a:ea typeface="+mn-ea"/>
                <a:cs typeface="+mn-cs"/>
              </a:rPr>
              <a:t>government</a:t>
            </a:r>
            <a:r>
              <a:rPr lang="sv-SE" sz="1200" b="0" i="0" u="none" strike="noStrike" kern="1200" dirty="0">
                <a:solidFill>
                  <a:schemeClr val="tx1"/>
                </a:solidFill>
                <a:effectLst/>
                <a:latin typeface="+mn-lt"/>
                <a:ea typeface="+mn-ea"/>
                <a:cs typeface="+mn-cs"/>
              </a:rPr>
              <a:t>/planning-</a:t>
            </a:r>
            <a:r>
              <a:rPr lang="sv-SE" sz="1200" b="0" i="0" u="none" strike="noStrike" kern="1200" dirty="0" err="1">
                <a:solidFill>
                  <a:schemeClr val="tx1"/>
                </a:solidFill>
                <a:effectLst/>
                <a:latin typeface="+mn-lt"/>
                <a:ea typeface="+mn-ea"/>
                <a:cs typeface="+mn-cs"/>
              </a:rPr>
              <a:t>development</a:t>
            </a:r>
            <a:r>
              <a:rPr lang="sv-SE" sz="1200" b="0" i="0" u="none" strike="noStrike" kern="1200" dirty="0">
                <a:solidFill>
                  <a:schemeClr val="tx1"/>
                </a:solidFill>
                <a:effectLst/>
                <a:latin typeface="+mn-lt"/>
                <a:ea typeface="+mn-ea"/>
                <a:cs typeface="+mn-cs"/>
              </a:rPr>
              <a:t>/</a:t>
            </a:r>
            <a:r>
              <a:rPr lang="sv-SE" sz="1200" b="0" i="0" u="none" strike="noStrike" kern="1200" dirty="0" err="1">
                <a:solidFill>
                  <a:schemeClr val="tx1"/>
                </a:solidFill>
                <a:effectLst/>
                <a:latin typeface="+mn-lt"/>
                <a:ea typeface="+mn-ea"/>
                <a:cs typeface="+mn-cs"/>
              </a:rPr>
              <a:t>official</a:t>
            </a:r>
            <a:r>
              <a:rPr lang="sv-SE" sz="1200" b="0" i="0" u="none" strike="noStrike" kern="1200" dirty="0">
                <a:solidFill>
                  <a:schemeClr val="tx1"/>
                </a:solidFill>
                <a:effectLst/>
                <a:latin typeface="+mn-lt"/>
                <a:ea typeface="+mn-ea"/>
                <a:cs typeface="+mn-cs"/>
              </a:rPr>
              <a:t>-plan-</a:t>
            </a:r>
            <a:r>
              <a:rPr lang="sv-SE" sz="1200" b="0" i="0" u="none" strike="noStrike" kern="1200" dirty="0" err="1">
                <a:solidFill>
                  <a:schemeClr val="tx1"/>
                </a:solidFill>
                <a:effectLst/>
                <a:latin typeface="+mn-lt"/>
                <a:ea typeface="+mn-ea"/>
                <a:cs typeface="+mn-cs"/>
              </a:rPr>
              <a:t>guidelines</a:t>
            </a:r>
            <a:r>
              <a:rPr lang="sv-SE" sz="1200" b="0" i="0" u="none" strike="noStrike" kern="1200" dirty="0">
                <a:solidFill>
                  <a:schemeClr val="tx1"/>
                </a:solidFill>
                <a:effectLst/>
                <a:latin typeface="+mn-lt"/>
                <a:ea typeface="+mn-ea"/>
                <a:cs typeface="+mn-cs"/>
              </a:rPr>
              <a:t>/green-</a:t>
            </a:r>
            <a:r>
              <a:rPr lang="sv-SE" sz="1200" b="0" i="0" u="none" strike="noStrike" kern="1200" dirty="0" err="1">
                <a:solidFill>
                  <a:schemeClr val="tx1"/>
                </a:solidFill>
                <a:effectLst/>
                <a:latin typeface="+mn-lt"/>
                <a:ea typeface="+mn-ea"/>
                <a:cs typeface="+mn-cs"/>
              </a:rPr>
              <a:t>roofs</a:t>
            </a:r>
            <a:r>
              <a:rPr lang="sv-SE" sz="1200" b="0" i="0" u="none" strike="noStrike" kern="1200" dirty="0">
                <a:solidFill>
                  <a:schemeClr val="tx1"/>
                </a:solidFill>
                <a:effectLst/>
                <a:latin typeface="+mn-lt"/>
                <a:ea typeface="+mn-ea"/>
                <a:cs typeface="+mn-cs"/>
              </a:rPr>
              <a:t>/green-</a:t>
            </a:r>
            <a:r>
              <a:rPr lang="sv-SE" sz="1200" b="0" i="0" u="none" strike="noStrike" kern="1200" dirty="0" err="1">
                <a:solidFill>
                  <a:schemeClr val="tx1"/>
                </a:solidFill>
                <a:effectLst/>
                <a:latin typeface="+mn-lt"/>
                <a:ea typeface="+mn-ea"/>
                <a:cs typeface="+mn-cs"/>
              </a:rPr>
              <a:t>roof</a:t>
            </a:r>
            <a:r>
              <a:rPr lang="sv-SE" sz="1200" b="0" i="0" u="none" strike="noStrike" kern="1200" dirty="0">
                <a:solidFill>
                  <a:schemeClr val="tx1"/>
                </a:solidFill>
                <a:effectLst/>
                <a:latin typeface="+mn-lt"/>
                <a:ea typeface="+mn-ea"/>
                <a:cs typeface="+mn-cs"/>
              </a:rPr>
              <a:t>-</a:t>
            </a:r>
            <a:r>
              <a:rPr lang="sv-SE" sz="1200" b="0" i="0" u="none" strike="noStrike" kern="1200" dirty="0" err="1">
                <a:solidFill>
                  <a:schemeClr val="tx1"/>
                </a:solidFill>
                <a:effectLst/>
                <a:latin typeface="+mn-lt"/>
                <a:ea typeface="+mn-ea"/>
                <a:cs typeface="+mn-cs"/>
              </a:rPr>
              <a:t>bylaw</a:t>
            </a:r>
            <a:r>
              <a:rPr lang="sv-SE" sz="1200" b="0" i="0" u="none" strike="noStrike" kern="1200" dirty="0">
                <a:solidFill>
                  <a:schemeClr val="tx1"/>
                </a:solidFill>
                <a:effectLst/>
                <a:latin typeface="+mn-lt"/>
                <a:ea typeface="+mn-ea"/>
                <a:cs typeface="+mn-cs"/>
              </a:rPr>
              <a:t>/</a:t>
            </a:r>
          </a:p>
          <a:p>
            <a:pPr rtl="0"/>
            <a:endParaRPr lang="sv-SE" sz="1200" b="0" i="0" u="none" strike="noStrike" kern="1200" dirty="0">
              <a:solidFill>
                <a:schemeClr val="tx1"/>
              </a:solidFill>
              <a:effectLst/>
              <a:latin typeface="+mn-lt"/>
              <a:ea typeface="+mn-ea"/>
              <a:cs typeface="+mn-cs"/>
            </a:endParaRPr>
          </a:p>
          <a:p>
            <a:pPr rtl="0"/>
            <a:r>
              <a:rPr lang="sv-SE" sz="1200" b="0" i="0" u="none" strike="noStrike" kern="1200" dirty="0">
                <a:solidFill>
                  <a:schemeClr val="tx1"/>
                </a:solidFill>
                <a:effectLst/>
                <a:latin typeface="+mn-lt"/>
                <a:ea typeface="+mn-ea"/>
                <a:cs typeface="+mn-cs"/>
              </a:rPr>
              <a:t>Läs mer om växters beroende av insekter för pollinering: https://www.wwf.se/biologisk-mangfald/pollinering/pollinatorer/</a:t>
            </a:r>
          </a:p>
          <a:p>
            <a:pPr rtl="0"/>
            <a:endParaRPr lang="sv-SE" sz="1200" b="0" i="0" u="none" strike="noStrike" kern="1200" dirty="0">
              <a:solidFill>
                <a:schemeClr val="tx1"/>
              </a:solidFill>
              <a:effectLst/>
              <a:latin typeface="+mn-lt"/>
              <a:ea typeface="+mn-ea"/>
              <a:cs typeface="+mn-cs"/>
            </a:endParaRPr>
          </a:p>
          <a:p>
            <a:pPr rtl="0"/>
            <a:r>
              <a:rPr lang="sv-SE" sz="1200" b="0" i="0" u="none" strike="noStrike" kern="1200" dirty="0">
                <a:solidFill>
                  <a:schemeClr val="tx1"/>
                </a:solidFill>
                <a:effectLst/>
                <a:latin typeface="+mn-lt"/>
                <a:ea typeface="+mn-ea"/>
                <a:cs typeface="+mn-cs"/>
              </a:rPr>
              <a:t>Om vi vill ha fler honungsbin behövs fler blommor, annars riskerar vilda pollinerare att konkurreras ut. </a:t>
            </a:r>
          </a:p>
        </p:txBody>
      </p:sp>
      <p:sp>
        <p:nvSpPr>
          <p:cNvPr id="4" name="Platshållare för bildnummer 3"/>
          <p:cNvSpPr>
            <a:spLocks noGrp="1"/>
          </p:cNvSpPr>
          <p:nvPr>
            <p:ph type="sldNum" sz="quarter" idx="5"/>
          </p:nvPr>
        </p:nvSpPr>
        <p:spPr/>
        <p:txBody>
          <a:bodyPr/>
          <a:lstStyle/>
          <a:p>
            <a:fld id="{C0BBA7D7-06C0-CD48-AAE5-E06AA2C6CD57}" type="slidenum">
              <a:rPr lang="en-US" smtClean="0"/>
              <a:t>55</a:t>
            </a:fld>
            <a:endParaRPr lang="en-US"/>
          </a:p>
        </p:txBody>
      </p:sp>
    </p:spTree>
    <p:extLst>
      <p:ext uri="{BB962C8B-B14F-4D97-AF65-F5344CB8AC3E}">
        <p14:creationId xmlns:p14="http://schemas.microsoft.com/office/powerpoint/2010/main" val="15542426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en-150"/>
          </a:p>
        </p:txBody>
      </p:sp>
      <p:sp>
        <p:nvSpPr>
          <p:cNvPr id="3" name="Platshållare för anteckningar 2"/>
          <p:cNvSpPr>
            <a:spLocks noGrp="1"/>
          </p:cNvSpPr>
          <p:nvPr>
            <p:ph type="body" idx="1"/>
          </p:nvPr>
        </p:nvSpPr>
        <p:spPr/>
        <p:txBody>
          <a:bodyPr/>
          <a:lstStyle/>
          <a:p>
            <a:r>
              <a:rPr lang="sv-SE" dirty="0"/>
              <a:t>Källa till siffror från USA: https://americanpetproducts.org/news/the-american-pet-products-association-appa-releases-2025-state-of-the-industry-report </a:t>
            </a:r>
          </a:p>
        </p:txBody>
      </p:sp>
      <p:sp>
        <p:nvSpPr>
          <p:cNvPr id="4" name="Platshållare för bildnummer 3"/>
          <p:cNvSpPr>
            <a:spLocks noGrp="1"/>
          </p:cNvSpPr>
          <p:nvPr>
            <p:ph type="sldNum" sz="quarter" idx="5"/>
          </p:nvPr>
        </p:nvSpPr>
        <p:spPr/>
        <p:txBody>
          <a:bodyPr/>
          <a:lstStyle/>
          <a:p>
            <a:fld id="{C0BBA7D7-06C0-CD48-AAE5-E06AA2C6CD57}" type="slidenum">
              <a:rPr lang="en-US" smtClean="0"/>
              <a:t>56</a:t>
            </a:fld>
            <a:endParaRPr lang="en-US"/>
          </a:p>
        </p:txBody>
      </p:sp>
    </p:spTree>
    <p:extLst>
      <p:ext uri="{BB962C8B-B14F-4D97-AF65-F5344CB8AC3E}">
        <p14:creationId xmlns:p14="http://schemas.microsoft.com/office/powerpoint/2010/main" val="1623126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C0BBA7D7-06C0-CD48-AAE5-E06AA2C6CD57}" type="slidenum">
              <a:rPr lang="en-US" smtClean="0"/>
              <a:t>57</a:t>
            </a:fld>
            <a:endParaRPr lang="en-US"/>
          </a:p>
        </p:txBody>
      </p:sp>
    </p:spTree>
    <p:extLst>
      <p:ext uri="{BB962C8B-B14F-4D97-AF65-F5344CB8AC3E}">
        <p14:creationId xmlns:p14="http://schemas.microsoft.com/office/powerpoint/2010/main" val="14223778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E2AD1-F3B5-882F-370E-46A4991BA2A7}"/>
            </a:ext>
          </a:extLst>
        </p:cNvPr>
        <p:cNvGrpSpPr/>
        <p:nvPr/>
      </p:nvGrpSpPr>
      <p:grpSpPr>
        <a:xfrm>
          <a:off x="0" y="0"/>
          <a:ext cx="0" cy="0"/>
          <a:chOff x="0" y="0"/>
          <a:chExt cx="0" cy="0"/>
        </a:xfrm>
      </p:grpSpPr>
      <p:sp>
        <p:nvSpPr>
          <p:cNvPr id="2" name="Platshållare för bildobjekt 1">
            <a:extLst>
              <a:ext uri="{FF2B5EF4-FFF2-40B4-BE49-F238E27FC236}">
                <a16:creationId xmlns:a16="http://schemas.microsoft.com/office/drawing/2014/main" id="{3D402ED7-A8DF-BC9E-1D87-8CE8819F13E5}"/>
              </a:ext>
            </a:extLst>
          </p:cNvPr>
          <p:cNvSpPr>
            <a:spLocks noGrp="1" noRot="1" noChangeAspect="1"/>
          </p:cNvSpPr>
          <p:nvPr>
            <p:ph type="sldImg"/>
          </p:nvPr>
        </p:nvSpPr>
        <p:spPr/>
      </p:sp>
      <p:sp>
        <p:nvSpPr>
          <p:cNvPr id="3" name="Platshållare för anteckningar 2">
            <a:extLst>
              <a:ext uri="{FF2B5EF4-FFF2-40B4-BE49-F238E27FC236}">
                <a16:creationId xmlns:a16="http://schemas.microsoft.com/office/drawing/2014/main" id="{0344B06B-E26F-2719-FE72-FDF79F51774F}"/>
              </a:ext>
            </a:extLst>
          </p:cNvPr>
          <p:cNvSpPr>
            <a:spLocks noGrp="1"/>
          </p:cNvSpPr>
          <p:nvPr>
            <p:ph type="body" idx="1"/>
          </p:nvPr>
        </p:nvSpPr>
        <p:spPr/>
        <p:txBody>
          <a:bodyPr/>
          <a:lstStyle/>
          <a:p>
            <a:r>
              <a:rPr lang="sv-SE" dirty="0"/>
              <a:t>Läs mer om Stockholms projekt kring gröna skolgårdar: https://pedagog.stockholm/undervisning-och-larande/eleverna-trivs-i-det-grona/ &amp; https://arwidssonstiftelsen.se/gronare-och-klimatanpassade-skolgardar-med-hogt-lekvarde/</a:t>
            </a:r>
          </a:p>
        </p:txBody>
      </p:sp>
      <p:sp>
        <p:nvSpPr>
          <p:cNvPr id="4" name="Platshållare för bildnummer 3">
            <a:extLst>
              <a:ext uri="{FF2B5EF4-FFF2-40B4-BE49-F238E27FC236}">
                <a16:creationId xmlns:a16="http://schemas.microsoft.com/office/drawing/2014/main" id="{2554C511-78DB-9EE3-1ADB-28DDA716C137}"/>
              </a:ext>
            </a:extLst>
          </p:cNvPr>
          <p:cNvSpPr>
            <a:spLocks noGrp="1"/>
          </p:cNvSpPr>
          <p:nvPr>
            <p:ph type="sldNum" sz="quarter" idx="5"/>
          </p:nvPr>
        </p:nvSpPr>
        <p:spPr/>
        <p:txBody>
          <a:bodyPr/>
          <a:lstStyle/>
          <a:p>
            <a:fld id="{C0BBA7D7-06C0-CD48-AAE5-E06AA2C6CD57}" type="slidenum">
              <a:rPr lang="en-US" smtClean="0"/>
              <a:t>58</a:t>
            </a:fld>
            <a:endParaRPr lang="en-US"/>
          </a:p>
        </p:txBody>
      </p:sp>
    </p:spTree>
    <p:extLst>
      <p:ext uri="{BB962C8B-B14F-4D97-AF65-F5344CB8AC3E}">
        <p14:creationId xmlns:p14="http://schemas.microsoft.com/office/powerpoint/2010/main" val="41147215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en-150"/>
          </a:p>
        </p:txBody>
      </p:sp>
      <p:sp>
        <p:nvSpPr>
          <p:cNvPr id="3" name="Platshållare för anteckningar 2"/>
          <p:cNvSpPr>
            <a:spLocks noGrp="1"/>
          </p:cNvSpPr>
          <p:nvPr>
            <p:ph type="body" idx="1"/>
          </p:nvPr>
        </p:nvSpPr>
        <p:spPr/>
        <p:txBody>
          <a:bodyPr/>
          <a:lstStyle/>
          <a:p>
            <a:r>
              <a:rPr lang="sv-SE" dirty="0" err="1"/>
              <a:t>Jarlaplan</a:t>
            </a:r>
            <a:r>
              <a:rPr lang="sv-SE" dirty="0"/>
              <a:t> har fått en regnpark som minskar översvämningsrisken genom en nedsänkt grönyta som tillfälligt lagrar cirka 120 000 liter regnvatten vid skyfall innan det leds vidare. Den invigdes 26 augusti 2025 och fungerar också som en liten grön mötesplats. Läs mer om regnparken i Stockholm: https://vaxer.stockholm/projekt/vasastan/ny-park-vid-jarlaplan-fangar-upp-regnvatten/ </a:t>
            </a:r>
          </a:p>
        </p:txBody>
      </p:sp>
      <p:sp>
        <p:nvSpPr>
          <p:cNvPr id="4" name="Platshållare för bildnummer 3"/>
          <p:cNvSpPr>
            <a:spLocks noGrp="1"/>
          </p:cNvSpPr>
          <p:nvPr>
            <p:ph type="sldNum" sz="quarter" idx="5"/>
          </p:nvPr>
        </p:nvSpPr>
        <p:spPr/>
        <p:txBody>
          <a:bodyPr/>
          <a:lstStyle/>
          <a:p>
            <a:fld id="{C0BBA7D7-06C0-CD48-AAE5-E06AA2C6CD57}" type="slidenum">
              <a:rPr lang="en-US" smtClean="0"/>
              <a:t>59</a:t>
            </a:fld>
            <a:endParaRPr lang="en-US"/>
          </a:p>
        </p:txBody>
      </p:sp>
    </p:spTree>
    <p:extLst>
      <p:ext uri="{BB962C8B-B14F-4D97-AF65-F5344CB8AC3E}">
        <p14:creationId xmlns:p14="http://schemas.microsoft.com/office/powerpoint/2010/main" val="26160826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150" dirty="0"/>
          </a:p>
        </p:txBody>
      </p:sp>
      <p:sp>
        <p:nvSpPr>
          <p:cNvPr id="4" name="Platshållare för bildnummer 3"/>
          <p:cNvSpPr>
            <a:spLocks noGrp="1"/>
          </p:cNvSpPr>
          <p:nvPr>
            <p:ph type="sldNum" sz="quarter" idx="5"/>
          </p:nvPr>
        </p:nvSpPr>
        <p:spPr/>
        <p:txBody>
          <a:bodyPr/>
          <a:lstStyle/>
          <a:p>
            <a:fld id="{C0BBA7D7-06C0-CD48-AAE5-E06AA2C6CD57}" type="slidenum">
              <a:rPr lang="en-US" smtClean="0"/>
              <a:t>60</a:t>
            </a:fld>
            <a:endParaRPr lang="en-US"/>
          </a:p>
        </p:txBody>
      </p:sp>
    </p:spTree>
    <p:extLst>
      <p:ext uri="{BB962C8B-B14F-4D97-AF65-F5344CB8AC3E}">
        <p14:creationId xmlns:p14="http://schemas.microsoft.com/office/powerpoint/2010/main" val="41417521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b="0" dirty="0">
              <a:solidFill>
                <a:srgbClr val="FF0000"/>
              </a:solidFill>
            </a:endParaRPr>
          </a:p>
        </p:txBody>
      </p:sp>
      <p:sp>
        <p:nvSpPr>
          <p:cNvPr id="4" name="Platshållare för bildnummer 3"/>
          <p:cNvSpPr>
            <a:spLocks noGrp="1"/>
          </p:cNvSpPr>
          <p:nvPr>
            <p:ph type="sldNum" sz="quarter" idx="5"/>
          </p:nvPr>
        </p:nvSpPr>
        <p:spPr/>
        <p:txBody>
          <a:bodyPr/>
          <a:lstStyle/>
          <a:p>
            <a:fld id="{C0BBA7D7-06C0-CD48-AAE5-E06AA2C6CD57}" type="slidenum">
              <a:rPr lang="en-US" smtClean="0"/>
              <a:t>61</a:t>
            </a:fld>
            <a:endParaRPr lang="en-US"/>
          </a:p>
        </p:txBody>
      </p:sp>
    </p:spTree>
    <p:extLst>
      <p:ext uri="{BB962C8B-B14F-4D97-AF65-F5344CB8AC3E}">
        <p14:creationId xmlns:p14="http://schemas.microsoft.com/office/powerpoint/2010/main" val="3266110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3343B-D7E9-DE11-FBC4-C93CB1E36E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sv-SE"/>
          </a:p>
        </p:txBody>
      </p:sp>
      <p:sp>
        <p:nvSpPr>
          <p:cNvPr id="3" name="Subtitle 2">
            <a:extLst>
              <a:ext uri="{FF2B5EF4-FFF2-40B4-BE49-F238E27FC236}">
                <a16:creationId xmlns:a16="http://schemas.microsoft.com/office/drawing/2014/main" id="{2CE96CBA-CB20-97CE-9DD9-F91BFEDB47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sv-SE"/>
          </a:p>
        </p:txBody>
      </p:sp>
      <p:sp>
        <p:nvSpPr>
          <p:cNvPr id="4" name="Date Placeholder 3">
            <a:extLst>
              <a:ext uri="{FF2B5EF4-FFF2-40B4-BE49-F238E27FC236}">
                <a16:creationId xmlns:a16="http://schemas.microsoft.com/office/drawing/2014/main" id="{91FB2F56-ED74-7617-D43F-2735F712EE86}"/>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735D403D-B676-2387-8060-8A269C231337}"/>
              </a:ext>
            </a:extLst>
          </p:cNvPr>
          <p:cNvSpPr>
            <a:spLocks noGrp="1"/>
          </p:cNvSpPr>
          <p:nvPr>
            <p:ph type="ftr" sz="quarter" idx="11"/>
          </p:nvPr>
        </p:nvSpPr>
        <p:spPr/>
        <p:txBody>
          <a:bodyPr/>
          <a:lstStyle/>
          <a:p>
            <a:endParaRPr lang="sv-SE"/>
          </a:p>
        </p:txBody>
      </p:sp>
      <p:sp>
        <p:nvSpPr>
          <p:cNvPr id="6" name="Slide Number Placeholder 5">
            <a:extLst>
              <a:ext uri="{FF2B5EF4-FFF2-40B4-BE49-F238E27FC236}">
                <a16:creationId xmlns:a16="http://schemas.microsoft.com/office/drawing/2014/main" id="{4BEEE391-C83C-A1AC-9323-2CC8BA9A4263}"/>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30788444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1DE3-0F10-8658-AF60-9786DC046402}"/>
              </a:ext>
            </a:extLst>
          </p:cNvPr>
          <p:cNvSpPr>
            <a:spLocks noGrp="1"/>
          </p:cNvSpPr>
          <p:nvPr>
            <p:ph type="title"/>
          </p:nvPr>
        </p:nvSpPr>
        <p:spPr/>
        <p:txBody>
          <a:bodyPr/>
          <a:lstStyle/>
          <a:p>
            <a:r>
              <a:rPr lang="en-GB"/>
              <a:t>Click to edit Master title style</a:t>
            </a:r>
            <a:endParaRPr lang="sv-SE"/>
          </a:p>
        </p:txBody>
      </p:sp>
      <p:sp>
        <p:nvSpPr>
          <p:cNvPr id="3" name="Content Placeholder 2">
            <a:extLst>
              <a:ext uri="{FF2B5EF4-FFF2-40B4-BE49-F238E27FC236}">
                <a16:creationId xmlns:a16="http://schemas.microsoft.com/office/drawing/2014/main" id="{DED06330-6C0D-581F-0AE9-16A6B435C8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4" name="Date Placeholder 3">
            <a:extLst>
              <a:ext uri="{FF2B5EF4-FFF2-40B4-BE49-F238E27FC236}">
                <a16:creationId xmlns:a16="http://schemas.microsoft.com/office/drawing/2014/main" id="{55EF2C7C-F72A-3564-7B67-77C7BC6234BD}"/>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4E02BB9D-2A27-4927-71CF-89B2242D4605}"/>
              </a:ext>
            </a:extLst>
          </p:cNvPr>
          <p:cNvSpPr>
            <a:spLocks noGrp="1"/>
          </p:cNvSpPr>
          <p:nvPr>
            <p:ph type="ftr" sz="quarter" idx="11"/>
          </p:nvPr>
        </p:nvSpPr>
        <p:spPr/>
        <p:txBody>
          <a:bodyPr/>
          <a:lstStyle/>
          <a:p>
            <a:endParaRPr lang="sv-SE"/>
          </a:p>
        </p:txBody>
      </p:sp>
      <p:sp>
        <p:nvSpPr>
          <p:cNvPr id="6" name="Slide Number Placeholder 5">
            <a:extLst>
              <a:ext uri="{FF2B5EF4-FFF2-40B4-BE49-F238E27FC236}">
                <a16:creationId xmlns:a16="http://schemas.microsoft.com/office/drawing/2014/main" id="{544CF85D-12D9-9385-7AAF-E5F0FE86275F}"/>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40906664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681FE-F86C-B2F7-A2A6-7023A2B0E9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sv-SE"/>
          </a:p>
        </p:txBody>
      </p:sp>
      <p:sp>
        <p:nvSpPr>
          <p:cNvPr id="3" name="Text Placeholder 2">
            <a:extLst>
              <a:ext uri="{FF2B5EF4-FFF2-40B4-BE49-F238E27FC236}">
                <a16:creationId xmlns:a16="http://schemas.microsoft.com/office/drawing/2014/main" id="{F7D3C685-F3D2-655A-AC06-0E67552377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4998FA-C862-47D2-DD18-D26C4B38C49E}"/>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4D0924A0-9CF8-62F7-AC57-389B4D5C4F45}"/>
              </a:ext>
            </a:extLst>
          </p:cNvPr>
          <p:cNvSpPr>
            <a:spLocks noGrp="1"/>
          </p:cNvSpPr>
          <p:nvPr>
            <p:ph type="ftr" sz="quarter" idx="11"/>
          </p:nvPr>
        </p:nvSpPr>
        <p:spPr/>
        <p:txBody>
          <a:bodyPr/>
          <a:lstStyle/>
          <a:p>
            <a:endParaRPr lang="sv-SE"/>
          </a:p>
        </p:txBody>
      </p:sp>
      <p:sp>
        <p:nvSpPr>
          <p:cNvPr id="6" name="Slide Number Placeholder 5">
            <a:extLst>
              <a:ext uri="{FF2B5EF4-FFF2-40B4-BE49-F238E27FC236}">
                <a16:creationId xmlns:a16="http://schemas.microsoft.com/office/drawing/2014/main" id="{6B364B24-0755-DBDF-C47F-67E4419893D7}"/>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37253154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FA2D-B1C3-3995-B59D-962182A8EEED}"/>
              </a:ext>
            </a:extLst>
          </p:cNvPr>
          <p:cNvSpPr>
            <a:spLocks noGrp="1"/>
          </p:cNvSpPr>
          <p:nvPr>
            <p:ph type="title"/>
          </p:nvPr>
        </p:nvSpPr>
        <p:spPr/>
        <p:txBody>
          <a:bodyPr/>
          <a:lstStyle/>
          <a:p>
            <a:r>
              <a:rPr lang="en-GB"/>
              <a:t>Click to edit Master title style</a:t>
            </a:r>
            <a:endParaRPr lang="sv-SE"/>
          </a:p>
        </p:txBody>
      </p:sp>
      <p:sp>
        <p:nvSpPr>
          <p:cNvPr id="3" name="Content Placeholder 2">
            <a:extLst>
              <a:ext uri="{FF2B5EF4-FFF2-40B4-BE49-F238E27FC236}">
                <a16:creationId xmlns:a16="http://schemas.microsoft.com/office/drawing/2014/main" id="{DB62B6A3-214E-D603-CD5A-81D2BD13F7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4" name="Content Placeholder 3">
            <a:extLst>
              <a:ext uri="{FF2B5EF4-FFF2-40B4-BE49-F238E27FC236}">
                <a16:creationId xmlns:a16="http://schemas.microsoft.com/office/drawing/2014/main" id="{A26A3858-19C0-5E6C-3FFF-52F8FE7FF8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5" name="Date Placeholder 4">
            <a:extLst>
              <a:ext uri="{FF2B5EF4-FFF2-40B4-BE49-F238E27FC236}">
                <a16:creationId xmlns:a16="http://schemas.microsoft.com/office/drawing/2014/main" id="{3508B536-61B9-8AFD-8D7E-0E10171117A5}"/>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6" name="Footer Placeholder 5">
            <a:extLst>
              <a:ext uri="{FF2B5EF4-FFF2-40B4-BE49-F238E27FC236}">
                <a16:creationId xmlns:a16="http://schemas.microsoft.com/office/drawing/2014/main" id="{FBDDE446-B4AF-358E-6EA0-F8333B72FC8D}"/>
              </a:ext>
            </a:extLst>
          </p:cNvPr>
          <p:cNvSpPr>
            <a:spLocks noGrp="1"/>
          </p:cNvSpPr>
          <p:nvPr>
            <p:ph type="ftr" sz="quarter" idx="11"/>
          </p:nvPr>
        </p:nvSpPr>
        <p:spPr/>
        <p:txBody>
          <a:bodyPr/>
          <a:lstStyle/>
          <a:p>
            <a:endParaRPr lang="sv-SE"/>
          </a:p>
        </p:txBody>
      </p:sp>
      <p:sp>
        <p:nvSpPr>
          <p:cNvPr id="7" name="Slide Number Placeholder 6">
            <a:extLst>
              <a:ext uri="{FF2B5EF4-FFF2-40B4-BE49-F238E27FC236}">
                <a16:creationId xmlns:a16="http://schemas.microsoft.com/office/drawing/2014/main" id="{4AD57CAE-F3D7-90C9-BFE3-2E3C034E3A2D}"/>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182203143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6ADE1-D40D-AF52-A474-BD0643BB7EEE}"/>
              </a:ext>
            </a:extLst>
          </p:cNvPr>
          <p:cNvSpPr>
            <a:spLocks noGrp="1"/>
          </p:cNvSpPr>
          <p:nvPr>
            <p:ph type="title"/>
          </p:nvPr>
        </p:nvSpPr>
        <p:spPr>
          <a:xfrm>
            <a:off x="839788" y="365125"/>
            <a:ext cx="10515600" cy="1325563"/>
          </a:xfrm>
        </p:spPr>
        <p:txBody>
          <a:bodyPr/>
          <a:lstStyle/>
          <a:p>
            <a:r>
              <a:rPr lang="en-GB"/>
              <a:t>Click to edit Master title style</a:t>
            </a:r>
            <a:endParaRPr lang="sv-SE"/>
          </a:p>
        </p:txBody>
      </p:sp>
      <p:sp>
        <p:nvSpPr>
          <p:cNvPr id="3" name="Text Placeholder 2">
            <a:extLst>
              <a:ext uri="{FF2B5EF4-FFF2-40B4-BE49-F238E27FC236}">
                <a16:creationId xmlns:a16="http://schemas.microsoft.com/office/drawing/2014/main" id="{D594A8B9-C988-84BC-4A81-DC1CD64114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E537443-33CD-5286-391E-9B9CC6E3AD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5" name="Text Placeholder 4">
            <a:extLst>
              <a:ext uri="{FF2B5EF4-FFF2-40B4-BE49-F238E27FC236}">
                <a16:creationId xmlns:a16="http://schemas.microsoft.com/office/drawing/2014/main" id="{5A5DC5EF-9A24-56A4-C0E7-A0C408FFA2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7C26305-38BF-C3B9-034D-DCE08B5E59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7" name="Date Placeholder 6">
            <a:extLst>
              <a:ext uri="{FF2B5EF4-FFF2-40B4-BE49-F238E27FC236}">
                <a16:creationId xmlns:a16="http://schemas.microsoft.com/office/drawing/2014/main" id="{0124186D-DD20-313F-0CE7-A05BD12CD101}"/>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8" name="Footer Placeholder 7">
            <a:extLst>
              <a:ext uri="{FF2B5EF4-FFF2-40B4-BE49-F238E27FC236}">
                <a16:creationId xmlns:a16="http://schemas.microsoft.com/office/drawing/2014/main" id="{3A992F61-A50A-2006-3D89-A0B81EBCB458}"/>
              </a:ext>
            </a:extLst>
          </p:cNvPr>
          <p:cNvSpPr>
            <a:spLocks noGrp="1"/>
          </p:cNvSpPr>
          <p:nvPr>
            <p:ph type="ftr" sz="quarter" idx="11"/>
          </p:nvPr>
        </p:nvSpPr>
        <p:spPr/>
        <p:txBody>
          <a:bodyPr/>
          <a:lstStyle/>
          <a:p>
            <a:endParaRPr lang="sv-SE"/>
          </a:p>
        </p:txBody>
      </p:sp>
      <p:sp>
        <p:nvSpPr>
          <p:cNvPr id="9" name="Slide Number Placeholder 8">
            <a:extLst>
              <a:ext uri="{FF2B5EF4-FFF2-40B4-BE49-F238E27FC236}">
                <a16:creationId xmlns:a16="http://schemas.microsoft.com/office/drawing/2014/main" id="{C4E11190-B73B-011D-C5E5-E276AC5D079E}"/>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8677502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71AF-DD46-221A-D823-44D5471D5C93}"/>
              </a:ext>
            </a:extLst>
          </p:cNvPr>
          <p:cNvSpPr>
            <a:spLocks noGrp="1"/>
          </p:cNvSpPr>
          <p:nvPr>
            <p:ph type="title"/>
          </p:nvPr>
        </p:nvSpPr>
        <p:spPr/>
        <p:txBody>
          <a:bodyPr/>
          <a:lstStyle/>
          <a:p>
            <a:r>
              <a:rPr lang="en-GB"/>
              <a:t>Click to edit Master title style</a:t>
            </a:r>
            <a:endParaRPr lang="sv-SE"/>
          </a:p>
        </p:txBody>
      </p:sp>
      <p:sp>
        <p:nvSpPr>
          <p:cNvPr id="3" name="Date Placeholder 2">
            <a:extLst>
              <a:ext uri="{FF2B5EF4-FFF2-40B4-BE49-F238E27FC236}">
                <a16:creationId xmlns:a16="http://schemas.microsoft.com/office/drawing/2014/main" id="{DC881D56-9A05-C402-40FB-3C7895A0B0DB}"/>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4" name="Footer Placeholder 3">
            <a:extLst>
              <a:ext uri="{FF2B5EF4-FFF2-40B4-BE49-F238E27FC236}">
                <a16:creationId xmlns:a16="http://schemas.microsoft.com/office/drawing/2014/main" id="{A696C096-DCC1-94FE-27DC-615B8F93A047}"/>
              </a:ext>
            </a:extLst>
          </p:cNvPr>
          <p:cNvSpPr>
            <a:spLocks noGrp="1"/>
          </p:cNvSpPr>
          <p:nvPr>
            <p:ph type="ftr" sz="quarter" idx="11"/>
          </p:nvPr>
        </p:nvSpPr>
        <p:spPr/>
        <p:txBody>
          <a:bodyPr/>
          <a:lstStyle/>
          <a:p>
            <a:endParaRPr lang="sv-SE"/>
          </a:p>
        </p:txBody>
      </p:sp>
      <p:sp>
        <p:nvSpPr>
          <p:cNvPr id="5" name="Slide Number Placeholder 4">
            <a:extLst>
              <a:ext uri="{FF2B5EF4-FFF2-40B4-BE49-F238E27FC236}">
                <a16:creationId xmlns:a16="http://schemas.microsoft.com/office/drawing/2014/main" id="{7ACECBE1-9469-1F51-C586-0CD3519E4244}"/>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40919855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6045D9-02FC-1446-F207-3F2B7B230CA8}"/>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3" name="Footer Placeholder 2">
            <a:extLst>
              <a:ext uri="{FF2B5EF4-FFF2-40B4-BE49-F238E27FC236}">
                <a16:creationId xmlns:a16="http://schemas.microsoft.com/office/drawing/2014/main" id="{E6C3AC13-5823-CDF2-E546-C7F5CE5A4751}"/>
              </a:ext>
            </a:extLst>
          </p:cNvPr>
          <p:cNvSpPr>
            <a:spLocks noGrp="1"/>
          </p:cNvSpPr>
          <p:nvPr>
            <p:ph type="ftr" sz="quarter" idx="11"/>
          </p:nvPr>
        </p:nvSpPr>
        <p:spPr/>
        <p:txBody>
          <a:bodyPr/>
          <a:lstStyle/>
          <a:p>
            <a:endParaRPr lang="sv-SE"/>
          </a:p>
        </p:txBody>
      </p:sp>
      <p:sp>
        <p:nvSpPr>
          <p:cNvPr id="4" name="Slide Number Placeholder 3">
            <a:extLst>
              <a:ext uri="{FF2B5EF4-FFF2-40B4-BE49-F238E27FC236}">
                <a16:creationId xmlns:a16="http://schemas.microsoft.com/office/drawing/2014/main" id="{D2ADCBF6-54B0-A3AA-8C5D-F3B2DAF95A13}"/>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41042785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5DC1-2ED9-2B7E-D283-07C3B76B75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sv-SE"/>
          </a:p>
        </p:txBody>
      </p:sp>
      <p:sp>
        <p:nvSpPr>
          <p:cNvPr id="3" name="Content Placeholder 2">
            <a:extLst>
              <a:ext uri="{FF2B5EF4-FFF2-40B4-BE49-F238E27FC236}">
                <a16:creationId xmlns:a16="http://schemas.microsoft.com/office/drawing/2014/main" id="{39705CE5-E273-21E3-5E6B-D8EB1D01C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4" name="Text Placeholder 3">
            <a:extLst>
              <a:ext uri="{FF2B5EF4-FFF2-40B4-BE49-F238E27FC236}">
                <a16:creationId xmlns:a16="http://schemas.microsoft.com/office/drawing/2014/main" id="{97AFE6E1-7E53-A3D6-3896-5EAC39D80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9469B1-1216-FAE0-7B53-F50365CBCC85}"/>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6" name="Footer Placeholder 5">
            <a:extLst>
              <a:ext uri="{FF2B5EF4-FFF2-40B4-BE49-F238E27FC236}">
                <a16:creationId xmlns:a16="http://schemas.microsoft.com/office/drawing/2014/main" id="{C904C7F5-98A3-4339-0FAB-BFE4EF607042}"/>
              </a:ext>
            </a:extLst>
          </p:cNvPr>
          <p:cNvSpPr>
            <a:spLocks noGrp="1"/>
          </p:cNvSpPr>
          <p:nvPr>
            <p:ph type="ftr" sz="quarter" idx="11"/>
          </p:nvPr>
        </p:nvSpPr>
        <p:spPr/>
        <p:txBody>
          <a:bodyPr/>
          <a:lstStyle/>
          <a:p>
            <a:endParaRPr lang="sv-SE"/>
          </a:p>
        </p:txBody>
      </p:sp>
      <p:sp>
        <p:nvSpPr>
          <p:cNvPr id="7" name="Slide Number Placeholder 6">
            <a:extLst>
              <a:ext uri="{FF2B5EF4-FFF2-40B4-BE49-F238E27FC236}">
                <a16:creationId xmlns:a16="http://schemas.microsoft.com/office/drawing/2014/main" id="{BD97D092-A81C-5AC5-5D49-3EC186ECDC85}"/>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21097667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AC12-2C22-DF68-8B63-CD923ECC72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sv-SE"/>
          </a:p>
        </p:txBody>
      </p:sp>
      <p:sp>
        <p:nvSpPr>
          <p:cNvPr id="3" name="Picture Placeholder 2">
            <a:extLst>
              <a:ext uri="{FF2B5EF4-FFF2-40B4-BE49-F238E27FC236}">
                <a16:creationId xmlns:a16="http://schemas.microsoft.com/office/drawing/2014/main" id="{2327DE11-FAF6-46B9-5A42-F25737A8C9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Text Placeholder 3">
            <a:extLst>
              <a:ext uri="{FF2B5EF4-FFF2-40B4-BE49-F238E27FC236}">
                <a16:creationId xmlns:a16="http://schemas.microsoft.com/office/drawing/2014/main" id="{EC1651FC-F2D8-8372-D4CB-262B1F4CE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F9C846-D381-9EDA-93B2-32397988181F}"/>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6" name="Footer Placeholder 5">
            <a:extLst>
              <a:ext uri="{FF2B5EF4-FFF2-40B4-BE49-F238E27FC236}">
                <a16:creationId xmlns:a16="http://schemas.microsoft.com/office/drawing/2014/main" id="{E4BF48A2-79D1-A495-0CB0-8DB9D66E0B0A}"/>
              </a:ext>
            </a:extLst>
          </p:cNvPr>
          <p:cNvSpPr>
            <a:spLocks noGrp="1"/>
          </p:cNvSpPr>
          <p:nvPr>
            <p:ph type="ftr" sz="quarter" idx="11"/>
          </p:nvPr>
        </p:nvSpPr>
        <p:spPr/>
        <p:txBody>
          <a:bodyPr/>
          <a:lstStyle/>
          <a:p>
            <a:endParaRPr lang="sv-SE"/>
          </a:p>
        </p:txBody>
      </p:sp>
      <p:sp>
        <p:nvSpPr>
          <p:cNvPr id="7" name="Slide Number Placeholder 6">
            <a:extLst>
              <a:ext uri="{FF2B5EF4-FFF2-40B4-BE49-F238E27FC236}">
                <a16:creationId xmlns:a16="http://schemas.microsoft.com/office/drawing/2014/main" id="{EE0BA504-2CDF-7D9D-982E-35CF2298DE13}"/>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107918163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CD81B-801E-F4AE-7DA3-DCF10DF7F04B}"/>
              </a:ext>
            </a:extLst>
          </p:cNvPr>
          <p:cNvSpPr>
            <a:spLocks noGrp="1"/>
          </p:cNvSpPr>
          <p:nvPr>
            <p:ph type="title"/>
          </p:nvPr>
        </p:nvSpPr>
        <p:spPr/>
        <p:txBody>
          <a:bodyPr/>
          <a:lstStyle/>
          <a:p>
            <a:r>
              <a:rPr lang="en-GB"/>
              <a:t>Click to edit Master title style</a:t>
            </a:r>
            <a:endParaRPr lang="sv-SE"/>
          </a:p>
        </p:txBody>
      </p:sp>
      <p:sp>
        <p:nvSpPr>
          <p:cNvPr id="3" name="Vertical Text Placeholder 2">
            <a:extLst>
              <a:ext uri="{FF2B5EF4-FFF2-40B4-BE49-F238E27FC236}">
                <a16:creationId xmlns:a16="http://schemas.microsoft.com/office/drawing/2014/main" id="{095D807E-56D3-A524-C6E9-2B76CC3194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4" name="Date Placeholder 3">
            <a:extLst>
              <a:ext uri="{FF2B5EF4-FFF2-40B4-BE49-F238E27FC236}">
                <a16:creationId xmlns:a16="http://schemas.microsoft.com/office/drawing/2014/main" id="{5DF9D7EA-9EAE-358D-BA28-39BCC699DC4C}"/>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3A9FEC11-CEEC-887F-B2C0-9BC040822A4D}"/>
              </a:ext>
            </a:extLst>
          </p:cNvPr>
          <p:cNvSpPr>
            <a:spLocks noGrp="1"/>
          </p:cNvSpPr>
          <p:nvPr>
            <p:ph type="ftr" sz="quarter" idx="11"/>
          </p:nvPr>
        </p:nvSpPr>
        <p:spPr/>
        <p:txBody>
          <a:bodyPr/>
          <a:lstStyle/>
          <a:p>
            <a:endParaRPr lang="sv-SE"/>
          </a:p>
        </p:txBody>
      </p:sp>
      <p:sp>
        <p:nvSpPr>
          <p:cNvPr id="6" name="Slide Number Placeholder 5">
            <a:extLst>
              <a:ext uri="{FF2B5EF4-FFF2-40B4-BE49-F238E27FC236}">
                <a16:creationId xmlns:a16="http://schemas.microsoft.com/office/drawing/2014/main" id="{CDF5651D-FD2E-9A81-4425-8B8720E29665}"/>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32409653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1153E3-D132-513A-16E3-65B8EEB864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sv-SE"/>
          </a:p>
        </p:txBody>
      </p:sp>
      <p:sp>
        <p:nvSpPr>
          <p:cNvPr id="3" name="Vertical Text Placeholder 2">
            <a:extLst>
              <a:ext uri="{FF2B5EF4-FFF2-40B4-BE49-F238E27FC236}">
                <a16:creationId xmlns:a16="http://schemas.microsoft.com/office/drawing/2014/main" id="{F5583DF3-E849-A7F6-9205-7BEFD74BAE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sv-SE"/>
          </a:p>
        </p:txBody>
      </p:sp>
      <p:sp>
        <p:nvSpPr>
          <p:cNvPr id="4" name="Date Placeholder 3">
            <a:extLst>
              <a:ext uri="{FF2B5EF4-FFF2-40B4-BE49-F238E27FC236}">
                <a16:creationId xmlns:a16="http://schemas.microsoft.com/office/drawing/2014/main" id="{6B99AA70-F3A4-F93A-747B-CAF7B6A1764C}"/>
              </a:ext>
            </a:extLst>
          </p:cNvPr>
          <p:cNvSpPr>
            <a:spLocks noGrp="1"/>
          </p:cNvSpPr>
          <p:nvPr>
            <p:ph type="dt" sz="half" idx="10"/>
          </p:nvPr>
        </p:nvSpPr>
        <p:spPr/>
        <p:txBody>
          <a:body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F2AF5D20-5786-7773-3847-5080ED7D07D5}"/>
              </a:ext>
            </a:extLst>
          </p:cNvPr>
          <p:cNvSpPr>
            <a:spLocks noGrp="1"/>
          </p:cNvSpPr>
          <p:nvPr>
            <p:ph type="ftr" sz="quarter" idx="11"/>
          </p:nvPr>
        </p:nvSpPr>
        <p:spPr/>
        <p:txBody>
          <a:bodyPr/>
          <a:lstStyle/>
          <a:p>
            <a:endParaRPr lang="sv-SE"/>
          </a:p>
        </p:txBody>
      </p:sp>
      <p:sp>
        <p:nvSpPr>
          <p:cNvPr id="6" name="Slide Number Placeholder 5">
            <a:extLst>
              <a:ext uri="{FF2B5EF4-FFF2-40B4-BE49-F238E27FC236}">
                <a16:creationId xmlns:a16="http://schemas.microsoft.com/office/drawing/2014/main" id="{25BC2A50-75E4-0C9F-DF8C-9E57871DDC7B}"/>
              </a:ext>
            </a:extLst>
          </p:cNvPr>
          <p:cNvSpPr>
            <a:spLocks noGrp="1"/>
          </p:cNvSpPr>
          <p:nvPr>
            <p:ph type="sldNum" sz="quarter" idx="12"/>
          </p:nvPr>
        </p:nvSpPr>
        <p:spPr/>
        <p:txBody>
          <a:bodyPr/>
          <a:lstStyle/>
          <a:p>
            <a:fld id="{34116CCB-E11A-BA44-BC1B-0738C1DA21F1}" type="slidenum">
              <a:rPr lang="sv-SE" smtClean="0"/>
              <a:t>‹#›</a:t>
            </a:fld>
            <a:endParaRPr lang="sv-SE"/>
          </a:p>
        </p:txBody>
      </p:sp>
    </p:spTree>
    <p:extLst>
      <p:ext uri="{BB962C8B-B14F-4D97-AF65-F5344CB8AC3E}">
        <p14:creationId xmlns:p14="http://schemas.microsoft.com/office/powerpoint/2010/main" val="1118555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1" name="Picture Placeholder 70">
            <a:extLst>
              <a:ext uri="{FF2B5EF4-FFF2-40B4-BE49-F238E27FC236}">
                <a16:creationId xmlns:a16="http://schemas.microsoft.com/office/drawing/2014/main" id="{D41D64E5-4E4D-DA64-5D82-849730BF3C74}"/>
              </a:ext>
            </a:extLst>
          </p:cNvPr>
          <p:cNvSpPr>
            <a:spLocks noGrp="1"/>
          </p:cNvSpPr>
          <p:nvPr>
            <p:ph type="pic" sz="quarter" idx="19"/>
          </p:nvPr>
        </p:nvSpPr>
        <p:spPr>
          <a:xfrm>
            <a:off x="6702792" y="6350"/>
            <a:ext cx="5489208" cy="5511019"/>
          </a:xfrm>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txBody>
          <a:bodyPr wrap="square">
            <a:noAutofit/>
          </a:bodyPr>
          <a:lstStyle/>
          <a:p>
            <a:endParaRPr lang="en-US"/>
          </a:p>
        </p:txBody>
      </p:sp>
      <p:sp>
        <p:nvSpPr>
          <p:cNvPr id="87" name="Picture Placeholder 86">
            <a:extLst>
              <a:ext uri="{FF2B5EF4-FFF2-40B4-BE49-F238E27FC236}">
                <a16:creationId xmlns:a16="http://schemas.microsoft.com/office/drawing/2014/main" id="{8937251A-5315-B931-94E0-909C337FF32E}"/>
              </a:ext>
            </a:extLst>
          </p:cNvPr>
          <p:cNvSpPr>
            <a:spLocks noGrp="1"/>
          </p:cNvSpPr>
          <p:nvPr>
            <p:ph type="pic" sz="quarter" idx="21"/>
          </p:nvPr>
        </p:nvSpPr>
        <p:spPr>
          <a:xfrm>
            <a:off x="8275638" y="4319588"/>
            <a:ext cx="3916362" cy="2532062"/>
          </a:xfrm>
          <a:custGeom>
            <a:avLst/>
            <a:gdLst>
              <a:gd name="csX0" fmla="*/ 420024 w 3916362"/>
              <a:gd name="csY0" fmla="*/ 0 h 2532062"/>
              <a:gd name="csX1" fmla="*/ 3916362 w 3916362"/>
              <a:gd name="csY1" fmla="*/ 0 h 2532062"/>
              <a:gd name="csX2" fmla="*/ 3916362 w 3916362"/>
              <a:gd name="csY2" fmla="*/ 2532062 h 2532062"/>
              <a:gd name="csX3" fmla="*/ 0 w 3916362"/>
              <a:gd name="csY3" fmla="*/ 2532062 h 2532062"/>
              <a:gd name="csX4" fmla="*/ 0 w 3916362"/>
              <a:gd name="csY4" fmla="*/ 413940 h 2532062"/>
              <a:gd name="csX5" fmla="*/ 7691 w 3916362"/>
              <a:gd name="csY5" fmla="*/ 337648 h 2532062"/>
              <a:gd name="csX6" fmla="*/ 336966 w 3916362"/>
              <a:gd name="csY6" fmla="*/ 8373 h 253206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16362" h="2532062">
                <a:moveTo>
                  <a:pt x="420024" y="0"/>
                </a:moveTo>
                <a:lnTo>
                  <a:pt x="3916362" y="0"/>
                </a:lnTo>
                <a:lnTo>
                  <a:pt x="3916362" y="2532062"/>
                </a:lnTo>
                <a:lnTo>
                  <a:pt x="0" y="2532062"/>
                </a:lnTo>
                <a:lnTo>
                  <a:pt x="0" y="413940"/>
                </a:lnTo>
                <a:lnTo>
                  <a:pt x="7691" y="337648"/>
                </a:lnTo>
                <a:cubicBezTo>
                  <a:pt x="41512" y="172371"/>
                  <a:pt x="171689" y="42193"/>
                  <a:pt x="336966" y="8373"/>
                </a:cubicBezTo>
                <a:close/>
              </a:path>
            </a:pathLst>
          </a:custGeom>
          <a:solidFill>
            <a:schemeClr val="tx1"/>
          </a:solidFill>
        </p:spPr>
        <p:txBody>
          <a:bodyPr wrap="square">
            <a:noAutofit/>
          </a:bodyPr>
          <a:lstStyle/>
          <a:p>
            <a:endParaRPr lang="en-US"/>
          </a:p>
        </p:txBody>
      </p:sp>
      <p:sp>
        <p:nvSpPr>
          <p:cNvPr id="39" name="Text Placeholder 38">
            <a:extLst>
              <a:ext uri="{FF2B5EF4-FFF2-40B4-BE49-F238E27FC236}">
                <a16:creationId xmlns:a16="http://schemas.microsoft.com/office/drawing/2014/main" id="{9181A73D-EA75-EABC-4691-D9C3ECCAC418}"/>
              </a:ext>
            </a:extLst>
          </p:cNvPr>
          <p:cNvSpPr>
            <a:spLocks noGrp="1"/>
          </p:cNvSpPr>
          <p:nvPr>
            <p:ph type="body" sz="quarter" idx="13" hasCustomPrompt="1"/>
          </p:nvPr>
        </p:nvSpPr>
        <p:spPr>
          <a:xfrm rot="16200000">
            <a:off x="4854485" y="1674554"/>
            <a:ext cx="3360737" cy="185609"/>
          </a:xfrm>
        </p:spPr>
        <p:txBody>
          <a:bodyPr/>
          <a:lstStyle>
            <a:lvl1pPr marL="228600" marR="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Calibri" panose="020F0502020204030204" pitchFamily="34" charset="0"/>
                <a:cs typeface="Calibri" panose="020F0502020204030204" pitchFamily="34" charset="0"/>
              </a:defRPr>
            </a:lvl1pPr>
            <a:lvl2pPr>
              <a:buNone/>
              <a:defRPr/>
            </a:lvl2pPr>
            <a:lvl3pPr>
              <a:buNone/>
              <a:defRPr/>
            </a:lvl3pPr>
            <a:lvl4pPr>
              <a:buNone/>
              <a:defRPr/>
            </a:lvl4pPr>
            <a:lvl5pPr>
              <a:buNone/>
              <a:defRPr/>
            </a:lvl5pPr>
          </a:lstStyle>
          <a:p>
            <a:pPr marL="228600" marR="0" lvl="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800" dirty="0">
                <a:latin typeface="Aptos Display"/>
              </a:rPr>
              <a:t>Det </a:t>
            </a:r>
            <a:r>
              <a:rPr lang="en-US" sz="800" dirty="0" err="1">
                <a:latin typeface="Aptos Display"/>
              </a:rPr>
              <a:t>här</a:t>
            </a:r>
            <a:r>
              <a:rPr lang="en-US" sz="800" dirty="0">
                <a:latin typeface="Aptos Display"/>
              </a:rPr>
              <a:t> </a:t>
            </a:r>
            <a:r>
              <a:rPr lang="en-US" sz="800" dirty="0" err="1">
                <a:latin typeface="Aptos Display"/>
              </a:rPr>
              <a:t>är</a:t>
            </a:r>
            <a:r>
              <a:rPr lang="en-US" sz="800" dirty="0">
                <a:latin typeface="Aptos Display"/>
              </a:rPr>
              <a:t> </a:t>
            </a:r>
            <a:r>
              <a:rPr lang="en-US" sz="800" dirty="0" err="1">
                <a:latin typeface="Aptos Display"/>
              </a:rPr>
              <a:t>ett</a:t>
            </a:r>
            <a:r>
              <a:rPr lang="en-US" sz="800" dirty="0">
                <a:latin typeface="Aptos Display"/>
              </a:rPr>
              <a:t> </a:t>
            </a:r>
            <a:r>
              <a:rPr lang="en-US" sz="800" dirty="0" err="1">
                <a:latin typeface="Aptos Display"/>
              </a:rPr>
              <a:t>exempel</a:t>
            </a:r>
            <a:r>
              <a:rPr lang="en-US" sz="800" dirty="0">
                <a:latin typeface="Aptos Display"/>
              </a:rPr>
              <a:t> </a:t>
            </a:r>
            <a:r>
              <a:rPr lang="en-US" sz="800" dirty="0" err="1">
                <a:latin typeface="Aptos Display"/>
              </a:rPr>
              <a:t>på</a:t>
            </a:r>
            <a:r>
              <a:rPr lang="en-US" sz="800" dirty="0">
                <a:latin typeface="Aptos Display"/>
              </a:rPr>
              <a:t> </a:t>
            </a:r>
            <a:r>
              <a:rPr lang="en-US" sz="800" dirty="0" err="1">
                <a:latin typeface="Aptos Display"/>
              </a:rPr>
              <a:t>en</a:t>
            </a:r>
            <a:r>
              <a:rPr lang="en-US" sz="800" dirty="0">
                <a:latin typeface="Aptos Display"/>
              </a:rPr>
              <a:t> </a:t>
            </a:r>
            <a:r>
              <a:rPr lang="en-US" sz="800" dirty="0" err="1">
                <a:latin typeface="Aptos Display"/>
              </a:rPr>
              <a:t>bildkälla</a:t>
            </a:r>
            <a:r>
              <a:rPr lang="en-US" sz="800" dirty="0">
                <a:latin typeface="Aptos Display"/>
              </a:rPr>
              <a:t>.</a:t>
            </a:r>
            <a:endParaRPr lang="en-US" sz="800" dirty="0"/>
          </a:p>
          <a:p>
            <a:pPr lvl="0"/>
            <a:endParaRPr lang="en-US" dirty="0"/>
          </a:p>
        </p:txBody>
      </p:sp>
      <p:pic>
        <p:nvPicPr>
          <p:cNvPr id="61" name="Picture 60">
            <a:extLst>
              <a:ext uri="{FF2B5EF4-FFF2-40B4-BE49-F238E27FC236}">
                <a16:creationId xmlns:a16="http://schemas.microsoft.com/office/drawing/2014/main" id="{D5968144-D3BA-08EB-FD82-73FD2F7252B3}"/>
              </a:ext>
            </a:extLst>
          </p:cNvPr>
          <p:cNvPicPr>
            <a:picLocks noChangeAspect="1"/>
          </p:cNvPicPr>
          <p:nvPr userDrawn="1"/>
        </p:nvPicPr>
        <p:blipFill>
          <a:blip r:embed="rId2"/>
          <a:stretch>
            <a:fillRect/>
          </a:stretch>
        </p:blipFill>
        <p:spPr>
          <a:xfrm>
            <a:off x="656357" y="-5568"/>
            <a:ext cx="2771384" cy="6858000"/>
          </a:xfrm>
          <a:prstGeom prst="rect">
            <a:avLst/>
          </a:prstGeom>
        </p:spPr>
      </p:pic>
      <p:sp>
        <p:nvSpPr>
          <p:cNvPr id="75" name="Text Placeholder 63">
            <a:extLst>
              <a:ext uri="{FF2B5EF4-FFF2-40B4-BE49-F238E27FC236}">
                <a16:creationId xmlns:a16="http://schemas.microsoft.com/office/drawing/2014/main" id="{6E515341-1A0B-FDA3-2FD6-5D39FE00533A}"/>
              </a:ext>
            </a:extLst>
          </p:cNvPr>
          <p:cNvSpPr>
            <a:spLocks noGrp="1"/>
          </p:cNvSpPr>
          <p:nvPr>
            <p:ph type="body" sz="quarter" idx="20" hasCustomPrompt="1"/>
          </p:nvPr>
        </p:nvSpPr>
        <p:spPr>
          <a:xfrm>
            <a:off x="8668701" y="4707931"/>
            <a:ext cx="3131875" cy="1750141"/>
          </a:xfrm>
          <a:solidFill>
            <a:schemeClr val="tx1"/>
          </a:solidFill>
        </p:spPr>
        <p:txBody>
          <a:bodyPr/>
          <a:lstStyle>
            <a:lvl1pPr marL="9525" indent="0" algn="r">
              <a:buNone/>
              <a:tabLst/>
              <a:defRPr sz="2400" b="0">
                <a:solidFill>
                  <a:schemeClr val="bg1"/>
                </a:solidFill>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Här</a:t>
            </a:r>
            <a:r>
              <a:rPr lang="en-US" dirty="0"/>
              <a:t> </a:t>
            </a:r>
            <a:r>
              <a:rPr lang="en-US" dirty="0" err="1"/>
              <a:t>kan</a:t>
            </a:r>
            <a:r>
              <a:rPr lang="en-US" dirty="0"/>
              <a:t> man </a:t>
            </a:r>
            <a:r>
              <a:rPr lang="en-US" dirty="0" err="1"/>
              <a:t>skriva</a:t>
            </a:r>
            <a:r>
              <a:rPr lang="en-US" dirty="0"/>
              <a:t> </a:t>
            </a:r>
            <a:r>
              <a:rPr lang="en-US" dirty="0" err="1"/>
              <a:t>en</a:t>
            </a:r>
            <a:r>
              <a:rPr lang="en-US" dirty="0"/>
              <a:t> text om till </a:t>
            </a:r>
            <a:r>
              <a:rPr lang="en-US" dirty="0" err="1"/>
              <a:t>exempel</a:t>
            </a:r>
            <a:r>
              <a:rPr lang="en-US" dirty="0"/>
              <a:t> </a:t>
            </a:r>
            <a:r>
              <a:rPr lang="en-US" dirty="0" err="1"/>
              <a:t>en</a:t>
            </a:r>
            <a:r>
              <a:rPr lang="en-US" dirty="0"/>
              <a:t> trend, </a:t>
            </a:r>
            <a:r>
              <a:rPr lang="en-US" dirty="0" err="1"/>
              <a:t>omvärlden</a:t>
            </a:r>
            <a:r>
              <a:rPr lang="en-US" dirty="0"/>
              <a:t>, </a:t>
            </a:r>
            <a:r>
              <a:rPr lang="en-US" dirty="0" err="1"/>
              <a:t>en</a:t>
            </a:r>
            <a:r>
              <a:rPr lang="en-US" dirty="0"/>
              <a:t> </a:t>
            </a:r>
            <a:r>
              <a:rPr lang="en-US" dirty="0" err="1"/>
              <a:t>nyhet</a:t>
            </a:r>
            <a:r>
              <a:rPr lang="en-US" dirty="0"/>
              <a:t> </a:t>
            </a:r>
            <a:r>
              <a:rPr lang="en-US" dirty="0" err="1"/>
              <a:t>eller</a:t>
            </a:r>
            <a:r>
              <a:rPr lang="en-US" dirty="0"/>
              <a:t> </a:t>
            </a:r>
            <a:r>
              <a:rPr lang="en-US" dirty="0" err="1"/>
              <a:t>vad</a:t>
            </a:r>
            <a:r>
              <a:rPr lang="en-US" dirty="0"/>
              <a:t> </a:t>
            </a:r>
            <a:r>
              <a:rPr lang="en-US" dirty="0" err="1"/>
              <a:t>som</a:t>
            </a:r>
            <a:r>
              <a:rPr lang="en-US" dirty="0"/>
              <a:t> </a:t>
            </a:r>
            <a:r>
              <a:rPr lang="en-US" dirty="0" err="1"/>
              <a:t>helst</a:t>
            </a:r>
            <a:r>
              <a:rPr lang="en-US" dirty="0"/>
              <a:t> </a:t>
            </a:r>
            <a:r>
              <a:rPr lang="en-US" dirty="0" err="1"/>
              <a:t>som</a:t>
            </a:r>
            <a:r>
              <a:rPr lang="en-US" dirty="0"/>
              <a:t> man </a:t>
            </a:r>
            <a:r>
              <a:rPr lang="en-US" dirty="0" err="1"/>
              <a:t>vill</a:t>
            </a:r>
            <a:r>
              <a:rPr lang="en-US" dirty="0"/>
              <a:t>!</a:t>
            </a:r>
          </a:p>
        </p:txBody>
      </p:sp>
      <p:sp>
        <p:nvSpPr>
          <p:cNvPr id="88" name="Text Placeholder 63">
            <a:extLst>
              <a:ext uri="{FF2B5EF4-FFF2-40B4-BE49-F238E27FC236}">
                <a16:creationId xmlns:a16="http://schemas.microsoft.com/office/drawing/2014/main" id="{65306E0C-7CFC-8C84-CEDD-25A9C25F4C9B}"/>
              </a:ext>
            </a:extLst>
          </p:cNvPr>
          <p:cNvSpPr>
            <a:spLocks noGrp="1"/>
          </p:cNvSpPr>
          <p:nvPr>
            <p:ph type="body" sz="quarter" idx="23" hasCustomPrompt="1"/>
          </p:nvPr>
        </p:nvSpPr>
        <p:spPr>
          <a:xfrm>
            <a:off x="2236787" y="6018170"/>
            <a:ext cx="3859213" cy="313805"/>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detärenexempellänk.se</a:t>
            </a:r>
            <a:endParaRPr lang="en-US" dirty="0"/>
          </a:p>
        </p:txBody>
      </p:sp>
      <p:sp>
        <p:nvSpPr>
          <p:cNvPr id="89" name="Text Placeholder 63">
            <a:extLst>
              <a:ext uri="{FF2B5EF4-FFF2-40B4-BE49-F238E27FC236}">
                <a16:creationId xmlns:a16="http://schemas.microsoft.com/office/drawing/2014/main" id="{93A30C09-79EF-5CC7-4AB7-1F431260F437}"/>
              </a:ext>
            </a:extLst>
          </p:cNvPr>
          <p:cNvSpPr>
            <a:spLocks noGrp="1"/>
          </p:cNvSpPr>
          <p:nvPr>
            <p:ph type="body" sz="quarter" idx="24" hasCustomPrompt="1"/>
          </p:nvPr>
        </p:nvSpPr>
        <p:spPr>
          <a:xfrm>
            <a:off x="2236787" y="5086294"/>
            <a:ext cx="3859213" cy="813062"/>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Diskutera</a:t>
            </a:r>
            <a:r>
              <a:rPr lang="en-US" dirty="0"/>
              <a:t>: Detta </a:t>
            </a:r>
            <a:r>
              <a:rPr lang="en-US" dirty="0" err="1"/>
              <a:t>är</a:t>
            </a:r>
            <a:r>
              <a:rPr lang="en-US" dirty="0"/>
              <a:t> </a:t>
            </a:r>
            <a:r>
              <a:rPr lang="en-US" dirty="0" err="1"/>
              <a:t>ett</a:t>
            </a:r>
            <a:r>
              <a:rPr lang="en-US" dirty="0"/>
              <a:t> </a:t>
            </a:r>
            <a:r>
              <a:rPr lang="en-US" dirty="0" err="1"/>
              <a:t>exempel</a:t>
            </a:r>
            <a:r>
              <a:rPr lang="en-US" dirty="0"/>
              <a:t> </a:t>
            </a:r>
            <a:r>
              <a:rPr lang="en-US" dirty="0" err="1"/>
              <a:t>på</a:t>
            </a:r>
            <a:r>
              <a:rPr lang="en-US" dirty="0"/>
              <a:t> </a:t>
            </a:r>
            <a:r>
              <a:rPr lang="en-US" dirty="0" err="1"/>
              <a:t>en</a:t>
            </a:r>
            <a:r>
              <a:rPr lang="en-US" dirty="0"/>
              <a:t> </a:t>
            </a:r>
            <a:r>
              <a:rPr lang="en-US" dirty="0" err="1"/>
              <a:t>diskussionspunkt</a:t>
            </a:r>
            <a:r>
              <a:rPr lang="en-US" dirty="0"/>
              <a:t> för </a:t>
            </a:r>
            <a:r>
              <a:rPr lang="en-US" dirty="0" err="1"/>
              <a:t>klassen</a:t>
            </a:r>
            <a:r>
              <a:rPr lang="en-US" dirty="0"/>
              <a:t>.</a:t>
            </a:r>
          </a:p>
        </p:txBody>
      </p:sp>
      <p:sp>
        <p:nvSpPr>
          <p:cNvPr id="92" name="Text Placeholder 63">
            <a:extLst>
              <a:ext uri="{FF2B5EF4-FFF2-40B4-BE49-F238E27FC236}">
                <a16:creationId xmlns:a16="http://schemas.microsoft.com/office/drawing/2014/main" id="{7949EBFE-EFA0-084D-A81C-1620B67E62C6}"/>
              </a:ext>
            </a:extLst>
          </p:cNvPr>
          <p:cNvSpPr>
            <a:spLocks noGrp="1"/>
          </p:cNvSpPr>
          <p:nvPr>
            <p:ph type="body" sz="quarter" idx="25" hasCustomPrompt="1"/>
          </p:nvPr>
        </p:nvSpPr>
        <p:spPr>
          <a:xfrm>
            <a:off x="2244725" y="1628615"/>
            <a:ext cx="3859213" cy="3061372"/>
          </a:xfrm>
        </p:spPr>
        <p:txBody>
          <a:bodyPr/>
          <a:lstStyle>
            <a:lvl1pPr marL="9525" indent="0" algn="l">
              <a:buNone/>
              <a:tabLst/>
              <a:defRPr sz="1800" b="0">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 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esse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a:t>
            </a:r>
            <a:r>
              <a:rPr lang="en-US" dirty="0" err="1"/>
              <a:t>officia</a:t>
            </a:r>
            <a:r>
              <a:rPr lang="en-US" dirty="0"/>
              <a:t> </a:t>
            </a:r>
            <a:r>
              <a:rPr lang="en-US" dirty="0" err="1"/>
              <a:t>deserunt</a:t>
            </a:r>
            <a:r>
              <a:rPr lang="en-US" dirty="0"/>
              <a:t> </a:t>
            </a:r>
            <a:r>
              <a:rPr lang="en-US" dirty="0" err="1"/>
              <a:t>mollit</a:t>
            </a:r>
            <a:r>
              <a:rPr lang="en-US" dirty="0"/>
              <a:t>.</a:t>
            </a:r>
          </a:p>
        </p:txBody>
      </p:sp>
      <p:sp>
        <p:nvSpPr>
          <p:cNvPr id="2" name="Title 1">
            <a:extLst>
              <a:ext uri="{FF2B5EF4-FFF2-40B4-BE49-F238E27FC236}">
                <a16:creationId xmlns:a16="http://schemas.microsoft.com/office/drawing/2014/main" id="{F6E469A1-825E-7A92-5664-6B7F8FC77CF4}"/>
              </a:ext>
            </a:extLst>
          </p:cNvPr>
          <p:cNvSpPr>
            <a:spLocks noGrp="1"/>
          </p:cNvSpPr>
          <p:nvPr>
            <p:ph type="title" hasCustomPrompt="1"/>
          </p:nvPr>
        </p:nvSpPr>
        <p:spPr>
          <a:xfrm>
            <a:off x="2240755" y="447675"/>
            <a:ext cx="3867151" cy="912813"/>
          </a:xfrm>
        </p:spPr>
        <p:txBody>
          <a:bodyPr anchor="b"/>
          <a:lstStyle>
            <a:lvl1pPr>
              <a:defRPr sz="3600" b="1"/>
            </a:lvl1pPr>
          </a:lstStyle>
          <a:p>
            <a:r>
              <a:rPr lang="en-GB" dirty="0" err="1"/>
              <a:t>Inforuta</a:t>
            </a:r>
            <a:r>
              <a:rPr lang="en-GB" dirty="0"/>
              <a:t> 1 image</a:t>
            </a:r>
            <a:endParaRPr lang="sv-SE" dirty="0"/>
          </a:p>
        </p:txBody>
      </p:sp>
    </p:spTree>
    <p:extLst>
      <p:ext uri="{BB962C8B-B14F-4D97-AF65-F5344CB8AC3E}">
        <p14:creationId xmlns:p14="http://schemas.microsoft.com/office/powerpoint/2010/main" val="37980247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7" name="Picture Placeholder 26">
            <a:extLst>
              <a:ext uri="{FF2B5EF4-FFF2-40B4-BE49-F238E27FC236}">
                <a16:creationId xmlns:a16="http://schemas.microsoft.com/office/drawing/2014/main" id="{5387B7C3-253F-AAA4-CCF2-69E1E9DE294C}"/>
              </a:ext>
            </a:extLst>
          </p:cNvPr>
          <p:cNvSpPr>
            <a:spLocks noGrp="1"/>
          </p:cNvSpPr>
          <p:nvPr>
            <p:ph type="pic" sz="quarter" idx="26"/>
          </p:nvPr>
        </p:nvSpPr>
        <p:spPr>
          <a:xfrm>
            <a:off x="6702792" y="-12367"/>
            <a:ext cx="5489208" cy="3558842"/>
          </a:xfrm>
          <a:custGeom>
            <a:avLst/>
            <a:gdLst>
              <a:gd name="csX0" fmla="*/ 0 w 5489208"/>
              <a:gd name="csY0" fmla="*/ 0 h 3558842"/>
              <a:gd name="csX1" fmla="*/ 5489208 w 5489208"/>
              <a:gd name="csY1" fmla="*/ 0 h 3558842"/>
              <a:gd name="csX2" fmla="*/ 5489208 w 5489208"/>
              <a:gd name="csY2" fmla="*/ 3558842 h 3558842"/>
              <a:gd name="csX3" fmla="*/ 587223 w 5489208"/>
              <a:gd name="csY3" fmla="*/ 3558842 h 3558842"/>
              <a:gd name="csX4" fmla="*/ 473693 w 5489208"/>
              <a:gd name="csY4" fmla="*/ 3547397 h 3558842"/>
              <a:gd name="csX5" fmla="*/ 0 w 5489208"/>
              <a:gd name="csY5" fmla="*/ 2966196 h 3558842"/>
            </a:gdLst>
            <a:ahLst/>
            <a:cxnLst>
              <a:cxn ang="0">
                <a:pos x="csX0" y="csY0"/>
              </a:cxn>
              <a:cxn ang="0">
                <a:pos x="csX1" y="csY1"/>
              </a:cxn>
              <a:cxn ang="0">
                <a:pos x="csX2" y="csY2"/>
              </a:cxn>
              <a:cxn ang="0">
                <a:pos x="csX3" y="csY3"/>
              </a:cxn>
              <a:cxn ang="0">
                <a:pos x="csX4" y="csY4"/>
              </a:cxn>
              <a:cxn ang="0">
                <a:pos x="csX5" y="csY5"/>
              </a:cxn>
            </a:cxnLst>
            <a:rect l="l" t="t" r="r" b="b"/>
            <a:pathLst>
              <a:path w="5489208" h="3558842">
                <a:moveTo>
                  <a:pt x="0" y="0"/>
                </a:moveTo>
                <a:lnTo>
                  <a:pt x="5489208" y="0"/>
                </a:lnTo>
                <a:lnTo>
                  <a:pt x="5489208" y="3558842"/>
                </a:lnTo>
                <a:lnTo>
                  <a:pt x="587223" y="3558842"/>
                </a:lnTo>
                <a:lnTo>
                  <a:pt x="473693" y="3547397"/>
                </a:lnTo>
                <a:cubicBezTo>
                  <a:pt x="203357" y="3492079"/>
                  <a:pt x="0" y="3252886"/>
                  <a:pt x="0" y="2966196"/>
                </a:cubicBezTo>
                <a:close/>
              </a:path>
            </a:pathLst>
          </a:custGeom>
        </p:spPr>
        <p:txBody>
          <a:bodyPr wrap="square">
            <a:noAutofit/>
          </a:bodyPr>
          <a:lstStyle/>
          <a:p>
            <a:endParaRPr lang="en-US"/>
          </a:p>
        </p:txBody>
      </p:sp>
      <p:sp>
        <p:nvSpPr>
          <p:cNvPr id="16" name="Picture Placeholder 86">
            <a:extLst>
              <a:ext uri="{FF2B5EF4-FFF2-40B4-BE49-F238E27FC236}">
                <a16:creationId xmlns:a16="http://schemas.microsoft.com/office/drawing/2014/main" id="{7FFD959E-BFB1-79B7-B88E-D8545645BF26}"/>
              </a:ext>
            </a:extLst>
          </p:cNvPr>
          <p:cNvSpPr>
            <a:spLocks noGrp="1"/>
          </p:cNvSpPr>
          <p:nvPr>
            <p:ph type="pic" sz="quarter" idx="21"/>
          </p:nvPr>
        </p:nvSpPr>
        <p:spPr>
          <a:xfrm>
            <a:off x="8275638" y="4319588"/>
            <a:ext cx="3916362" cy="2532062"/>
          </a:xfrm>
          <a:custGeom>
            <a:avLst/>
            <a:gdLst>
              <a:gd name="csX0" fmla="*/ 420024 w 3916362"/>
              <a:gd name="csY0" fmla="*/ 0 h 2532062"/>
              <a:gd name="csX1" fmla="*/ 3916362 w 3916362"/>
              <a:gd name="csY1" fmla="*/ 0 h 2532062"/>
              <a:gd name="csX2" fmla="*/ 3916362 w 3916362"/>
              <a:gd name="csY2" fmla="*/ 2532062 h 2532062"/>
              <a:gd name="csX3" fmla="*/ 0 w 3916362"/>
              <a:gd name="csY3" fmla="*/ 2532062 h 2532062"/>
              <a:gd name="csX4" fmla="*/ 0 w 3916362"/>
              <a:gd name="csY4" fmla="*/ 413940 h 2532062"/>
              <a:gd name="csX5" fmla="*/ 7691 w 3916362"/>
              <a:gd name="csY5" fmla="*/ 337648 h 2532062"/>
              <a:gd name="csX6" fmla="*/ 336966 w 3916362"/>
              <a:gd name="csY6" fmla="*/ 8373 h 253206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916362" h="2532062">
                <a:moveTo>
                  <a:pt x="420024" y="0"/>
                </a:moveTo>
                <a:lnTo>
                  <a:pt x="3916362" y="0"/>
                </a:lnTo>
                <a:lnTo>
                  <a:pt x="3916362" y="2532062"/>
                </a:lnTo>
                <a:lnTo>
                  <a:pt x="0" y="2532062"/>
                </a:lnTo>
                <a:lnTo>
                  <a:pt x="0" y="413940"/>
                </a:lnTo>
                <a:lnTo>
                  <a:pt x="7691" y="337648"/>
                </a:lnTo>
                <a:cubicBezTo>
                  <a:pt x="41512" y="172371"/>
                  <a:pt x="171689" y="42193"/>
                  <a:pt x="336966" y="8373"/>
                </a:cubicBezTo>
                <a:close/>
              </a:path>
            </a:pathLst>
          </a:custGeom>
          <a:solidFill>
            <a:schemeClr val="tx1"/>
          </a:solidFill>
        </p:spPr>
        <p:txBody>
          <a:bodyPr wrap="square">
            <a:noAutofit/>
          </a:bodyPr>
          <a:lstStyle/>
          <a:p>
            <a:endParaRPr lang="en-US"/>
          </a:p>
        </p:txBody>
      </p:sp>
      <p:sp>
        <p:nvSpPr>
          <p:cNvPr id="17" name="Text Placeholder 38">
            <a:extLst>
              <a:ext uri="{FF2B5EF4-FFF2-40B4-BE49-F238E27FC236}">
                <a16:creationId xmlns:a16="http://schemas.microsoft.com/office/drawing/2014/main" id="{5CF2638D-ECB2-2C73-B57F-35D97B37B5FC}"/>
              </a:ext>
            </a:extLst>
          </p:cNvPr>
          <p:cNvSpPr>
            <a:spLocks noGrp="1"/>
          </p:cNvSpPr>
          <p:nvPr>
            <p:ph type="body" sz="quarter" idx="13" hasCustomPrompt="1"/>
          </p:nvPr>
        </p:nvSpPr>
        <p:spPr>
          <a:xfrm rot="16200000">
            <a:off x="4854485" y="1674554"/>
            <a:ext cx="3360737" cy="185609"/>
          </a:xfrm>
        </p:spPr>
        <p:txBody>
          <a:bodyPr/>
          <a:lstStyle>
            <a:lvl1pPr marL="228600" marR="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Calibri" panose="020F0502020204030204" pitchFamily="34" charset="0"/>
                <a:cs typeface="Calibri" panose="020F0502020204030204" pitchFamily="34" charset="0"/>
              </a:defRPr>
            </a:lvl1pPr>
            <a:lvl2pPr>
              <a:buNone/>
              <a:defRPr/>
            </a:lvl2pPr>
            <a:lvl3pPr>
              <a:buNone/>
              <a:defRPr/>
            </a:lvl3pPr>
            <a:lvl4pPr>
              <a:buNone/>
              <a:defRPr/>
            </a:lvl4pPr>
            <a:lvl5pPr>
              <a:buNone/>
              <a:defRPr/>
            </a:lvl5pPr>
          </a:lstStyle>
          <a:p>
            <a:pPr marL="228600" marR="0" lvl="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800" dirty="0">
                <a:latin typeface="Aptos Display"/>
              </a:rPr>
              <a:t>Det </a:t>
            </a:r>
            <a:r>
              <a:rPr lang="en-US" sz="800" dirty="0" err="1">
                <a:latin typeface="Aptos Display"/>
              </a:rPr>
              <a:t>här</a:t>
            </a:r>
            <a:r>
              <a:rPr lang="en-US" sz="800" dirty="0">
                <a:latin typeface="Aptos Display"/>
              </a:rPr>
              <a:t> </a:t>
            </a:r>
            <a:r>
              <a:rPr lang="en-US" sz="800" dirty="0" err="1">
                <a:latin typeface="Aptos Display"/>
              </a:rPr>
              <a:t>är</a:t>
            </a:r>
            <a:r>
              <a:rPr lang="en-US" sz="800" dirty="0">
                <a:latin typeface="Aptos Display"/>
              </a:rPr>
              <a:t> </a:t>
            </a:r>
            <a:r>
              <a:rPr lang="en-US" sz="800" dirty="0" err="1">
                <a:latin typeface="Aptos Display"/>
              </a:rPr>
              <a:t>ett</a:t>
            </a:r>
            <a:r>
              <a:rPr lang="en-US" sz="800" dirty="0">
                <a:latin typeface="Aptos Display"/>
              </a:rPr>
              <a:t> </a:t>
            </a:r>
            <a:r>
              <a:rPr lang="en-US" sz="800" dirty="0" err="1">
                <a:latin typeface="Aptos Display"/>
              </a:rPr>
              <a:t>exempel</a:t>
            </a:r>
            <a:r>
              <a:rPr lang="en-US" sz="800" dirty="0">
                <a:latin typeface="Aptos Display"/>
              </a:rPr>
              <a:t> </a:t>
            </a:r>
            <a:r>
              <a:rPr lang="en-US" sz="800" dirty="0" err="1">
                <a:latin typeface="Aptos Display"/>
              </a:rPr>
              <a:t>på</a:t>
            </a:r>
            <a:r>
              <a:rPr lang="en-US" sz="800" dirty="0">
                <a:latin typeface="Aptos Display"/>
              </a:rPr>
              <a:t> </a:t>
            </a:r>
            <a:r>
              <a:rPr lang="en-US" sz="800" dirty="0" err="1">
                <a:latin typeface="Aptos Display"/>
              </a:rPr>
              <a:t>en</a:t>
            </a:r>
            <a:r>
              <a:rPr lang="en-US" sz="800" dirty="0">
                <a:latin typeface="Aptos Display"/>
              </a:rPr>
              <a:t> </a:t>
            </a:r>
            <a:r>
              <a:rPr lang="en-US" sz="800" dirty="0" err="1">
                <a:latin typeface="Aptos Display"/>
              </a:rPr>
              <a:t>bildkälla</a:t>
            </a:r>
            <a:r>
              <a:rPr lang="en-US" sz="800" dirty="0">
                <a:latin typeface="Aptos Display"/>
              </a:rPr>
              <a:t>.</a:t>
            </a:r>
            <a:endParaRPr lang="en-US" sz="800" dirty="0"/>
          </a:p>
          <a:p>
            <a:pPr lvl="0"/>
            <a:endParaRPr lang="en-US" dirty="0"/>
          </a:p>
        </p:txBody>
      </p:sp>
      <p:pic>
        <p:nvPicPr>
          <p:cNvPr id="18" name="Picture 17">
            <a:extLst>
              <a:ext uri="{FF2B5EF4-FFF2-40B4-BE49-F238E27FC236}">
                <a16:creationId xmlns:a16="http://schemas.microsoft.com/office/drawing/2014/main" id="{F11A6221-32B8-70A8-BF84-7081E43AD371}"/>
              </a:ext>
            </a:extLst>
          </p:cNvPr>
          <p:cNvPicPr>
            <a:picLocks noChangeAspect="1"/>
          </p:cNvPicPr>
          <p:nvPr userDrawn="1"/>
        </p:nvPicPr>
        <p:blipFill>
          <a:blip r:embed="rId2"/>
          <a:stretch>
            <a:fillRect/>
          </a:stretch>
        </p:blipFill>
        <p:spPr>
          <a:xfrm>
            <a:off x="656357" y="-5568"/>
            <a:ext cx="2771384" cy="6858000"/>
          </a:xfrm>
          <a:prstGeom prst="rect">
            <a:avLst/>
          </a:prstGeom>
        </p:spPr>
      </p:pic>
      <p:sp>
        <p:nvSpPr>
          <p:cNvPr id="20" name="Text Placeholder 63">
            <a:extLst>
              <a:ext uri="{FF2B5EF4-FFF2-40B4-BE49-F238E27FC236}">
                <a16:creationId xmlns:a16="http://schemas.microsoft.com/office/drawing/2014/main" id="{C1C55740-CA0A-0FCD-85C2-759BEB58CF4C}"/>
              </a:ext>
            </a:extLst>
          </p:cNvPr>
          <p:cNvSpPr>
            <a:spLocks noGrp="1"/>
          </p:cNvSpPr>
          <p:nvPr>
            <p:ph type="body" sz="quarter" idx="20" hasCustomPrompt="1"/>
          </p:nvPr>
        </p:nvSpPr>
        <p:spPr>
          <a:xfrm>
            <a:off x="8668701" y="4707931"/>
            <a:ext cx="3131875" cy="1750141"/>
          </a:xfrm>
          <a:solidFill>
            <a:schemeClr val="tx1"/>
          </a:solidFill>
        </p:spPr>
        <p:txBody>
          <a:bodyPr/>
          <a:lstStyle>
            <a:lvl1pPr marL="9525" indent="0" algn="r">
              <a:buNone/>
              <a:tabLst/>
              <a:defRPr sz="2400" b="0">
                <a:solidFill>
                  <a:schemeClr val="bg1"/>
                </a:solidFill>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Här</a:t>
            </a:r>
            <a:r>
              <a:rPr lang="en-US" dirty="0"/>
              <a:t> </a:t>
            </a:r>
            <a:r>
              <a:rPr lang="en-US" dirty="0" err="1"/>
              <a:t>kan</a:t>
            </a:r>
            <a:r>
              <a:rPr lang="en-US" dirty="0"/>
              <a:t> man </a:t>
            </a:r>
            <a:r>
              <a:rPr lang="en-US" dirty="0" err="1"/>
              <a:t>skriva</a:t>
            </a:r>
            <a:r>
              <a:rPr lang="en-US" dirty="0"/>
              <a:t> </a:t>
            </a:r>
            <a:r>
              <a:rPr lang="en-US" dirty="0" err="1"/>
              <a:t>en</a:t>
            </a:r>
            <a:r>
              <a:rPr lang="en-US" dirty="0"/>
              <a:t> text om till </a:t>
            </a:r>
            <a:r>
              <a:rPr lang="en-US" dirty="0" err="1"/>
              <a:t>exempel</a:t>
            </a:r>
            <a:r>
              <a:rPr lang="en-US" dirty="0"/>
              <a:t> </a:t>
            </a:r>
            <a:r>
              <a:rPr lang="en-US" dirty="0" err="1"/>
              <a:t>en</a:t>
            </a:r>
            <a:r>
              <a:rPr lang="en-US" dirty="0"/>
              <a:t> trend, </a:t>
            </a:r>
            <a:r>
              <a:rPr lang="en-US" dirty="0" err="1"/>
              <a:t>omvärlden</a:t>
            </a:r>
            <a:r>
              <a:rPr lang="en-US" dirty="0"/>
              <a:t>, </a:t>
            </a:r>
            <a:r>
              <a:rPr lang="en-US" dirty="0" err="1"/>
              <a:t>en</a:t>
            </a:r>
            <a:r>
              <a:rPr lang="en-US" dirty="0"/>
              <a:t> </a:t>
            </a:r>
            <a:r>
              <a:rPr lang="en-US" dirty="0" err="1"/>
              <a:t>nyhet</a:t>
            </a:r>
            <a:r>
              <a:rPr lang="en-US" dirty="0"/>
              <a:t> </a:t>
            </a:r>
            <a:r>
              <a:rPr lang="en-US" dirty="0" err="1"/>
              <a:t>eller</a:t>
            </a:r>
            <a:r>
              <a:rPr lang="en-US" dirty="0"/>
              <a:t> </a:t>
            </a:r>
            <a:r>
              <a:rPr lang="en-US" dirty="0" err="1"/>
              <a:t>vad</a:t>
            </a:r>
            <a:r>
              <a:rPr lang="en-US" dirty="0"/>
              <a:t> </a:t>
            </a:r>
            <a:r>
              <a:rPr lang="en-US" dirty="0" err="1"/>
              <a:t>som</a:t>
            </a:r>
            <a:r>
              <a:rPr lang="en-US" dirty="0"/>
              <a:t> </a:t>
            </a:r>
            <a:r>
              <a:rPr lang="en-US" dirty="0" err="1"/>
              <a:t>helst</a:t>
            </a:r>
            <a:r>
              <a:rPr lang="en-US" dirty="0"/>
              <a:t> </a:t>
            </a:r>
            <a:r>
              <a:rPr lang="en-US" dirty="0" err="1"/>
              <a:t>som</a:t>
            </a:r>
            <a:r>
              <a:rPr lang="en-US" dirty="0"/>
              <a:t> man </a:t>
            </a:r>
            <a:r>
              <a:rPr lang="en-US" dirty="0" err="1"/>
              <a:t>vill</a:t>
            </a:r>
            <a:r>
              <a:rPr lang="en-US" dirty="0"/>
              <a:t>!</a:t>
            </a:r>
          </a:p>
        </p:txBody>
      </p:sp>
      <p:sp>
        <p:nvSpPr>
          <p:cNvPr id="21" name="Text Placeholder 63">
            <a:extLst>
              <a:ext uri="{FF2B5EF4-FFF2-40B4-BE49-F238E27FC236}">
                <a16:creationId xmlns:a16="http://schemas.microsoft.com/office/drawing/2014/main" id="{47FEAC88-C244-D689-2A02-E4DBA0C2D4D5}"/>
              </a:ext>
            </a:extLst>
          </p:cNvPr>
          <p:cNvSpPr>
            <a:spLocks noGrp="1"/>
          </p:cNvSpPr>
          <p:nvPr>
            <p:ph type="body" sz="quarter" idx="23" hasCustomPrompt="1"/>
          </p:nvPr>
        </p:nvSpPr>
        <p:spPr>
          <a:xfrm>
            <a:off x="2236787" y="6018170"/>
            <a:ext cx="3859213" cy="313805"/>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detärenexempellänk.se</a:t>
            </a:r>
            <a:endParaRPr lang="en-US" dirty="0"/>
          </a:p>
        </p:txBody>
      </p:sp>
      <p:sp>
        <p:nvSpPr>
          <p:cNvPr id="22" name="Text Placeholder 63">
            <a:extLst>
              <a:ext uri="{FF2B5EF4-FFF2-40B4-BE49-F238E27FC236}">
                <a16:creationId xmlns:a16="http://schemas.microsoft.com/office/drawing/2014/main" id="{AFFE05CD-941B-AA02-A697-C3BD43CF3B36}"/>
              </a:ext>
            </a:extLst>
          </p:cNvPr>
          <p:cNvSpPr>
            <a:spLocks noGrp="1"/>
          </p:cNvSpPr>
          <p:nvPr>
            <p:ph type="body" sz="quarter" idx="24" hasCustomPrompt="1"/>
          </p:nvPr>
        </p:nvSpPr>
        <p:spPr>
          <a:xfrm>
            <a:off x="2236787" y="5086294"/>
            <a:ext cx="3859213" cy="813062"/>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Diskutera</a:t>
            </a:r>
            <a:r>
              <a:rPr lang="en-US" dirty="0"/>
              <a:t>: Detta </a:t>
            </a:r>
            <a:r>
              <a:rPr lang="en-US" dirty="0" err="1"/>
              <a:t>är</a:t>
            </a:r>
            <a:r>
              <a:rPr lang="en-US" dirty="0"/>
              <a:t> </a:t>
            </a:r>
            <a:r>
              <a:rPr lang="en-US" dirty="0" err="1"/>
              <a:t>ett</a:t>
            </a:r>
            <a:r>
              <a:rPr lang="en-US" dirty="0"/>
              <a:t> </a:t>
            </a:r>
            <a:r>
              <a:rPr lang="en-US" dirty="0" err="1"/>
              <a:t>exempel</a:t>
            </a:r>
            <a:r>
              <a:rPr lang="en-US" dirty="0"/>
              <a:t> </a:t>
            </a:r>
            <a:r>
              <a:rPr lang="en-US" dirty="0" err="1"/>
              <a:t>på</a:t>
            </a:r>
            <a:r>
              <a:rPr lang="en-US" dirty="0"/>
              <a:t> </a:t>
            </a:r>
            <a:r>
              <a:rPr lang="en-US" dirty="0" err="1"/>
              <a:t>en</a:t>
            </a:r>
            <a:r>
              <a:rPr lang="en-US" dirty="0"/>
              <a:t> </a:t>
            </a:r>
            <a:r>
              <a:rPr lang="en-US" dirty="0" err="1"/>
              <a:t>diskussionspunkt</a:t>
            </a:r>
            <a:r>
              <a:rPr lang="en-US" dirty="0"/>
              <a:t> för </a:t>
            </a:r>
            <a:r>
              <a:rPr lang="en-US" dirty="0" err="1"/>
              <a:t>klassen</a:t>
            </a:r>
            <a:r>
              <a:rPr lang="en-US" dirty="0"/>
              <a:t>.</a:t>
            </a:r>
          </a:p>
        </p:txBody>
      </p:sp>
      <p:sp>
        <p:nvSpPr>
          <p:cNvPr id="23" name="Text Placeholder 63">
            <a:extLst>
              <a:ext uri="{FF2B5EF4-FFF2-40B4-BE49-F238E27FC236}">
                <a16:creationId xmlns:a16="http://schemas.microsoft.com/office/drawing/2014/main" id="{3A4E78E7-CCCD-F1E4-01B5-244570FF786C}"/>
              </a:ext>
            </a:extLst>
          </p:cNvPr>
          <p:cNvSpPr>
            <a:spLocks noGrp="1"/>
          </p:cNvSpPr>
          <p:nvPr>
            <p:ph type="body" sz="quarter" idx="25" hasCustomPrompt="1"/>
          </p:nvPr>
        </p:nvSpPr>
        <p:spPr>
          <a:xfrm>
            <a:off x="2244725" y="1628615"/>
            <a:ext cx="3859213" cy="3061372"/>
          </a:xfrm>
        </p:spPr>
        <p:txBody>
          <a:bodyPr/>
          <a:lstStyle>
            <a:lvl1pPr marL="9525" indent="0" algn="l">
              <a:buNone/>
              <a:tabLst/>
              <a:defRPr sz="1800" b="0">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 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esse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a:t>
            </a:r>
            <a:r>
              <a:rPr lang="en-US" dirty="0" err="1"/>
              <a:t>officia</a:t>
            </a:r>
            <a:r>
              <a:rPr lang="en-US" dirty="0"/>
              <a:t> </a:t>
            </a:r>
            <a:r>
              <a:rPr lang="en-US" dirty="0" err="1"/>
              <a:t>deserunt</a:t>
            </a:r>
            <a:r>
              <a:rPr lang="en-US" dirty="0"/>
              <a:t> </a:t>
            </a:r>
            <a:r>
              <a:rPr lang="en-US" dirty="0" err="1"/>
              <a:t>mollit</a:t>
            </a:r>
            <a:r>
              <a:rPr lang="en-US" dirty="0"/>
              <a:t>.</a:t>
            </a:r>
          </a:p>
        </p:txBody>
      </p:sp>
      <p:sp>
        <p:nvSpPr>
          <p:cNvPr id="28" name="Title 1">
            <a:extLst>
              <a:ext uri="{FF2B5EF4-FFF2-40B4-BE49-F238E27FC236}">
                <a16:creationId xmlns:a16="http://schemas.microsoft.com/office/drawing/2014/main" id="{0601903D-FBBA-0B24-4202-F71A476A0198}"/>
              </a:ext>
            </a:extLst>
          </p:cNvPr>
          <p:cNvSpPr>
            <a:spLocks noGrp="1"/>
          </p:cNvSpPr>
          <p:nvPr>
            <p:ph type="title" hasCustomPrompt="1"/>
          </p:nvPr>
        </p:nvSpPr>
        <p:spPr>
          <a:xfrm>
            <a:off x="2240755" y="447675"/>
            <a:ext cx="3867151" cy="912813"/>
          </a:xfrm>
        </p:spPr>
        <p:txBody>
          <a:bodyPr anchor="b"/>
          <a:lstStyle>
            <a:lvl1pPr>
              <a:defRPr sz="3600" b="1"/>
            </a:lvl1pPr>
          </a:lstStyle>
          <a:p>
            <a:r>
              <a:rPr lang="en-GB" dirty="0" err="1"/>
              <a:t>Inforuta</a:t>
            </a:r>
            <a:r>
              <a:rPr lang="en-GB" dirty="0"/>
              <a:t> 1 image horizontal</a:t>
            </a:r>
            <a:endParaRPr lang="sv-SE" dirty="0"/>
          </a:p>
        </p:txBody>
      </p:sp>
    </p:spTree>
    <p:extLst>
      <p:ext uri="{BB962C8B-B14F-4D97-AF65-F5344CB8AC3E}">
        <p14:creationId xmlns:p14="http://schemas.microsoft.com/office/powerpoint/2010/main" val="29312540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Text Placeholder 38">
            <a:extLst>
              <a:ext uri="{FF2B5EF4-FFF2-40B4-BE49-F238E27FC236}">
                <a16:creationId xmlns:a16="http://schemas.microsoft.com/office/drawing/2014/main" id="{EC7C3C3A-9B7B-A08F-32AD-CC5E889E5C91}"/>
              </a:ext>
            </a:extLst>
          </p:cNvPr>
          <p:cNvSpPr>
            <a:spLocks noGrp="1"/>
          </p:cNvSpPr>
          <p:nvPr>
            <p:ph type="body" sz="quarter" idx="13" hasCustomPrompt="1"/>
          </p:nvPr>
        </p:nvSpPr>
        <p:spPr>
          <a:xfrm rot="16200000">
            <a:off x="4854485" y="1674554"/>
            <a:ext cx="3360737" cy="185609"/>
          </a:xfrm>
        </p:spPr>
        <p:txBody>
          <a:bodyPr/>
          <a:lstStyle>
            <a:lvl1pPr marL="228600" marR="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Calibri" panose="020F0502020204030204" pitchFamily="34" charset="0"/>
                <a:cs typeface="Calibri" panose="020F0502020204030204" pitchFamily="34" charset="0"/>
              </a:defRPr>
            </a:lvl1pPr>
            <a:lvl2pPr>
              <a:buNone/>
              <a:defRPr/>
            </a:lvl2pPr>
            <a:lvl3pPr>
              <a:buNone/>
              <a:defRPr/>
            </a:lvl3pPr>
            <a:lvl4pPr>
              <a:buNone/>
              <a:defRPr/>
            </a:lvl4pPr>
            <a:lvl5pPr>
              <a:buNone/>
              <a:defRPr/>
            </a:lvl5pPr>
          </a:lstStyle>
          <a:p>
            <a:pPr marL="228600" marR="0" lvl="0" indent="-22860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800" dirty="0">
                <a:latin typeface="Aptos Display"/>
              </a:rPr>
              <a:t>Det </a:t>
            </a:r>
            <a:r>
              <a:rPr lang="en-US" sz="800" dirty="0" err="1">
                <a:latin typeface="Aptos Display"/>
              </a:rPr>
              <a:t>här</a:t>
            </a:r>
            <a:r>
              <a:rPr lang="en-US" sz="800" dirty="0">
                <a:latin typeface="Aptos Display"/>
              </a:rPr>
              <a:t> </a:t>
            </a:r>
            <a:r>
              <a:rPr lang="en-US" sz="800" dirty="0" err="1">
                <a:latin typeface="Aptos Display"/>
              </a:rPr>
              <a:t>är</a:t>
            </a:r>
            <a:r>
              <a:rPr lang="en-US" sz="800" dirty="0">
                <a:latin typeface="Aptos Display"/>
              </a:rPr>
              <a:t> </a:t>
            </a:r>
            <a:r>
              <a:rPr lang="en-US" sz="800" dirty="0" err="1">
                <a:latin typeface="Aptos Display"/>
              </a:rPr>
              <a:t>ett</a:t>
            </a:r>
            <a:r>
              <a:rPr lang="en-US" sz="800" dirty="0">
                <a:latin typeface="Aptos Display"/>
              </a:rPr>
              <a:t> </a:t>
            </a:r>
            <a:r>
              <a:rPr lang="en-US" sz="800" dirty="0" err="1">
                <a:latin typeface="Aptos Display"/>
              </a:rPr>
              <a:t>exempel</a:t>
            </a:r>
            <a:r>
              <a:rPr lang="en-US" sz="800" dirty="0">
                <a:latin typeface="Aptos Display"/>
              </a:rPr>
              <a:t> </a:t>
            </a:r>
            <a:r>
              <a:rPr lang="en-US" sz="800" dirty="0" err="1">
                <a:latin typeface="Aptos Display"/>
              </a:rPr>
              <a:t>på</a:t>
            </a:r>
            <a:r>
              <a:rPr lang="en-US" sz="800" dirty="0">
                <a:latin typeface="Aptos Display"/>
              </a:rPr>
              <a:t> </a:t>
            </a:r>
            <a:r>
              <a:rPr lang="en-US" sz="800" dirty="0" err="1">
                <a:latin typeface="Aptos Display"/>
              </a:rPr>
              <a:t>en</a:t>
            </a:r>
            <a:r>
              <a:rPr lang="en-US" sz="800" dirty="0">
                <a:latin typeface="Aptos Display"/>
              </a:rPr>
              <a:t> </a:t>
            </a:r>
            <a:r>
              <a:rPr lang="en-US" sz="800" dirty="0" err="1">
                <a:latin typeface="Aptos Display"/>
              </a:rPr>
              <a:t>bildkälla</a:t>
            </a:r>
            <a:r>
              <a:rPr lang="en-US" sz="800" dirty="0">
                <a:latin typeface="Aptos Display"/>
              </a:rPr>
              <a:t>.</a:t>
            </a:r>
            <a:endParaRPr lang="en-US" sz="800" dirty="0"/>
          </a:p>
          <a:p>
            <a:pPr lvl="0"/>
            <a:endParaRPr lang="en-US" dirty="0"/>
          </a:p>
        </p:txBody>
      </p:sp>
      <p:sp>
        <p:nvSpPr>
          <p:cNvPr id="12" name="Round Single Corner Rectangle 11">
            <a:extLst>
              <a:ext uri="{FF2B5EF4-FFF2-40B4-BE49-F238E27FC236}">
                <a16:creationId xmlns:a16="http://schemas.microsoft.com/office/drawing/2014/main" id="{D51FADC7-B814-E02C-8B7B-D7AD10B318B4}"/>
              </a:ext>
            </a:extLst>
          </p:cNvPr>
          <p:cNvSpPr/>
          <p:nvPr userDrawn="1"/>
        </p:nvSpPr>
        <p:spPr>
          <a:xfrm rot="10800000">
            <a:off x="6710730" y="24348"/>
            <a:ext cx="5481270" cy="4222532"/>
          </a:xfrm>
          <a:prstGeom prst="round1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Picture Placeholder 23">
            <a:extLst>
              <a:ext uri="{FF2B5EF4-FFF2-40B4-BE49-F238E27FC236}">
                <a16:creationId xmlns:a16="http://schemas.microsoft.com/office/drawing/2014/main" id="{D47EA381-939D-B69F-0CE9-90543470F130}"/>
              </a:ext>
            </a:extLst>
          </p:cNvPr>
          <p:cNvSpPr>
            <a:spLocks noGrp="1"/>
          </p:cNvSpPr>
          <p:nvPr>
            <p:ph type="pic" sz="quarter" idx="19"/>
          </p:nvPr>
        </p:nvSpPr>
        <p:spPr>
          <a:xfrm>
            <a:off x="6710730" y="16453"/>
            <a:ext cx="5481270" cy="4037387"/>
          </a:xfrm>
          <a:custGeom>
            <a:avLst/>
            <a:gdLst>
              <a:gd name="csX0" fmla="*/ 0 w 5481270"/>
              <a:gd name="csY0" fmla="*/ 0 h 4037387"/>
              <a:gd name="csX1" fmla="*/ 5481270 w 5481270"/>
              <a:gd name="csY1" fmla="*/ 0 h 4037387"/>
              <a:gd name="csX2" fmla="*/ 5481270 w 5481270"/>
              <a:gd name="csY2" fmla="*/ 4037387 h 4037387"/>
              <a:gd name="csX3" fmla="*/ 672911 w 5481270"/>
              <a:gd name="csY3" fmla="*/ 4037387 h 4037387"/>
              <a:gd name="csX4" fmla="*/ 0 w 5481270"/>
              <a:gd name="csY4" fmla="*/ 3364476 h 4037387"/>
            </a:gdLst>
            <a:ahLst/>
            <a:cxnLst>
              <a:cxn ang="0">
                <a:pos x="csX0" y="csY0"/>
              </a:cxn>
              <a:cxn ang="0">
                <a:pos x="csX1" y="csY1"/>
              </a:cxn>
              <a:cxn ang="0">
                <a:pos x="csX2" y="csY2"/>
              </a:cxn>
              <a:cxn ang="0">
                <a:pos x="csX3" y="csY3"/>
              </a:cxn>
              <a:cxn ang="0">
                <a:pos x="csX4" y="csY4"/>
              </a:cxn>
            </a:cxnLst>
            <a:rect l="l" t="t" r="r" b="b"/>
            <a:pathLst>
              <a:path w="5481270" h="4037387">
                <a:moveTo>
                  <a:pt x="0" y="0"/>
                </a:moveTo>
                <a:lnTo>
                  <a:pt x="5481270" y="0"/>
                </a:lnTo>
                <a:lnTo>
                  <a:pt x="5481270" y="4037387"/>
                </a:lnTo>
                <a:lnTo>
                  <a:pt x="672911" y="4037387"/>
                </a:lnTo>
                <a:cubicBezTo>
                  <a:pt x="301273" y="4037387"/>
                  <a:pt x="0" y="3736114"/>
                  <a:pt x="0" y="3364476"/>
                </a:cubicBezTo>
                <a:close/>
              </a:path>
            </a:pathLst>
          </a:custGeom>
        </p:spPr>
        <p:txBody>
          <a:bodyPr wrap="square">
            <a:noAutofit/>
          </a:bodyPr>
          <a:lstStyle/>
          <a:p>
            <a:endParaRPr lang="en-US"/>
          </a:p>
        </p:txBody>
      </p:sp>
      <p:sp>
        <p:nvSpPr>
          <p:cNvPr id="29" name="Picture Placeholder 28">
            <a:extLst>
              <a:ext uri="{FF2B5EF4-FFF2-40B4-BE49-F238E27FC236}">
                <a16:creationId xmlns:a16="http://schemas.microsoft.com/office/drawing/2014/main" id="{711B58BC-F646-9206-4DD9-C0072DD0C428}"/>
              </a:ext>
            </a:extLst>
          </p:cNvPr>
          <p:cNvSpPr>
            <a:spLocks noGrp="1"/>
          </p:cNvSpPr>
          <p:nvPr>
            <p:ph type="pic" sz="quarter" idx="20"/>
          </p:nvPr>
        </p:nvSpPr>
        <p:spPr>
          <a:xfrm>
            <a:off x="7680962" y="3312157"/>
            <a:ext cx="4511037" cy="3545843"/>
          </a:xfrm>
          <a:custGeom>
            <a:avLst/>
            <a:gdLst>
              <a:gd name="csX0" fmla="*/ 590986 w 4511037"/>
              <a:gd name="csY0" fmla="*/ 0 h 3545843"/>
              <a:gd name="csX1" fmla="*/ 4511037 w 4511037"/>
              <a:gd name="csY1" fmla="*/ 0 h 3545843"/>
              <a:gd name="csX2" fmla="*/ 4511037 w 4511037"/>
              <a:gd name="csY2" fmla="*/ 3545843 h 3545843"/>
              <a:gd name="csX3" fmla="*/ 0 w 4511037"/>
              <a:gd name="csY3" fmla="*/ 3545843 h 3545843"/>
              <a:gd name="csX4" fmla="*/ 0 w 4511037"/>
              <a:gd name="csY4" fmla="*/ 590986 h 3545843"/>
              <a:gd name="csX5" fmla="*/ 590986 w 4511037"/>
              <a:gd name="csY5" fmla="*/ 0 h 3545843"/>
            </a:gdLst>
            <a:ahLst/>
            <a:cxnLst>
              <a:cxn ang="0">
                <a:pos x="csX0" y="csY0"/>
              </a:cxn>
              <a:cxn ang="0">
                <a:pos x="csX1" y="csY1"/>
              </a:cxn>
              <a:cxn ang="0">
                <a:pos x="csX2" y="csY2"/>
              </a:cxn>
              <a:cxn ang="0">
                <a:pos x="csX3" y="csY3"/>
              </a:cxn>
              <a:cxn ang="0">
                <a:pos x="csX4" y="csY4"/>
              </a:cxn>
              <a:cxn ang="0">
                <a:pos x="csX5" y="csY5"/>
              </a:cxn>
            </a:cxnLst>
            <a:rect l="l" t="t" r="r" b="b"/>
            <a:pathLst>
              <a:path w="4511037" h="3545843">
                <a:moveTo>
                  <a:pt x="590986" y="0"/>
                </a:moveTo>
                <a:lnTo>
                  <a:pt x="4511037" y="0"/>
                </a:lnTo>
                <a:lnTo>
                  <a:pt x="4511037" y="3545843"/>
                </a:lnTo>
                <a:lnTo>
                  <a:pt x="0" y="3545843"/>
                </a:lnTo>
                <a:lnTo>
                  <a:pt x="0" y="590986"/>
                </a:lnTo>
                <a:cubicBezTo>
                  <a:pt x="0" y="264593"/>
                  <a:pt x="264593" y="0"/>
                  <a:pt x="590986" y="0"/>
                </a:cubicBezTo>
                <a:close/>
              </a:path>
            </a:pathLst>
          </a:custGeom>
        </p:spPr>
        <p:txBody>
          <a:bodyPr wrap="square">
            <a:noAutofit/>
          </a:bodyPr>
          <a:lstStyle/>
          <a:p>
            <a:endParaRPr lang="en-US"/>
          </a:p>
        </p:txBody>
      </p:sp>
      <p:sp>
        <p:nvSpPr>
          <p:cNvPr id="35" name="Text Placeholder 34">
            <a:extLst>
              <a:ext uri="{FF2B5EF4-FFF2-40B4-BE49-F238E27FC236}">
                <a16:creationId xmlns:a16="http://schemas.microsoft.com/office/drawing/2014/main" id="{63DB63FA-9FB1-2425-16CF-66AB69908C33}"/>
              </a:ext>
            </a:extLst>
          </p:cNvPr>
          <p:cNvSpPr>
            <a:spLocks noGrp="1"/>
          </p:cNvSpPr>
          <p:nvPr>
            <p:ph type="body" sz="quarter" idx="22" hasCustomPrompt="1"/>
          </p:nvPr>
        </p:nvSpPr>
        <p:spPr>
          <a:xfrm rot="16200000">
            <a:off x="6222558" y="5419153"/>
            <a:ext cx="2530156" cy="185609"/>
          </a:xfrm>
        </p:spPr>
        <p:txBody>
          <a:bodyPr/>
          <a:lstStyle>
            <a:lvl1pPr>
              <a:buNone/>
              <a:defRPr sz="800">
                <a:latin typeface="Calibri" panose="020F0502020204030204" pitchFamily="34" charset="0"/>
                <a:cs typeface="Calibri" panose="020F0502020204030204" pitchFamily="34" charset="0"/>
              </a:defRPr>
            </a:lvl1pPr>
          </a:lstStyle>
          <a:p>
            <a:pPr lvl="0"/>
            <a:r>
              <a:rPr lang="en-US" dirty="0"/>
              <a:t>Text för </a:t>
            </a:r>
            <a:r>
              <a:rPr lang="en-US" dirty="0" err="1"/>
              <a:t>bildkälla</a:t>
            </a:r>
            <a:r>
              <a:rPr lang="en-US" dirty="0"/>
              <a:t> </a:t>
            </a:r>
            <a:r>
              <a:rPr lang="en-US" dirty="0" err="1"/>
              <a:t>här</a:t>
            </a:r>
            <a:endParaRPr lang="en-US" dirty="0"/>
          </a:p>
        </p:txBody>
      </p:sp>
      <p:sp>
        <p:nvSpPr>
          <p:cNvPr id="41" name="Text Placeholder 63">
            <a:extLst>
              <a:ext uri="{FF2B5EF4-FFF2-40B4-BE49-F238E27FC236}">
                <a16:creationId xmlns:a16="http://schemas.microsoft.com/office/drawing/2014/main" id="{B52154C1-F486-41C0-DF0B-256237336A7E}"/>
              </a:ext>
            </a:extLst>
          </p:cNvPr>
          <p:cNvSpPr>
            <a:spLocks noGrp="1"/>
          </p:cNvSpPr>
          <p:nvPr>
            <p:ph type="body" sz="quarter" idx="23" hasCustomPrompt="1"/>
          </p:nvPr>
        </p:nvSpPr>
        <p:spPr>
          <a:xfrm>
            <a:off x="2236787" y="6018170"/>
            <a:ext cx="3859213" cy="313805"/>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detärenexempellänk.se</a:t>
            </a:r>
            <a:endParaRPr lang="en-US" dirty="0"/>
          </a:p>
        </p:txBody>
      </p:sp>
      <p:sp>
        <p:nvSpPr>
          <p:cNvPr id="47" name="Text Placeholder 63">
            <a:extLst>
              <a:ext uri="{FF2B5EF4-FFF2-40B4-BE49-F238E27FC236}">
                <a16:creationId xmlns:a16="http://schemas.microsoft.com/office/drawing/2014/main" id="{5F31E7C3-C17C-F619-7D9C-024080CDA580}"/>
              </a:ext>
            </a:extLst>
          </p:cNvPr>
          <p:cNvSpPr>
            <a:spLocks noGrp="1"/>
          </p:cNvSpPr>
          <p:nvPr>
            <p:ph type="body" sz="quarter" idx="24" hasCustomPrompt="1"/>
          </p:nvPr>
        </p:nvSpPr>
        <p:spPr>
          <a:xfrm>
            <a:off x="2236787" y="5086294"/>
            <a:ext cx="3859213" cy="813062"/>
          </a:xfrm>
        </p:spPr>
        <p:txBody>
          <a:bodyPr/>
          <a:lstStyle>
            <a:lvl1pPr marL="9525" indent="0" algn="l">
              <a:buNone/>
              <a:tabLst/>
              <a:defRPr sz="1800" b="1">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err="1"/>
              <a:t>Diskutera</a:t>
            </a:r>
            <a:r>
              <a:rPr lang="en-US" dirty="0"/>
              <a:t>: Detta </a:t>
            </a:r>
            <a:r>
              <a:rPr lang="en-US" dirty="0" err="1"/>
              <a:t>är</a:t>
            </a:r>
            <a:r>
              <a:rPr lang="en-US" dirty="0"/>
              <a:t> </a:t>
            </a:r>
            <a:r>
              <a:rPr lang="en-US" dirty="0" err="1"/>
              <a:t>ett</a:t>
            </a:r>
            <a:r>
              <a:rPr lang="en-US" dirty="0"/>
              <a:t> </a:t>
            </a:r>
            <a:r>
              <a:rPr lang="en-US" dirty="0" err="1"/>
              <a:t>exempel</a:t>
            </a:r>
            <a:r>
              <a:rPr lang="en-US" dirty="0"/>
              <a:t> </a:t>
            </a:r>
            <a:r>
              <a:rPr lang="en-US" dirty="0" err="1"/>
              <a:t>på</a:t>
            </a:r>
            <a:r>
              <a:rPr lang="en-US" dirty="0"/>
              <a:t> </a:t>
            </a:r>
            <a:r>
              <a:rPr lang="en-US" dirty="0" err="1"/>
              <a:t>en</a:t>
            </a:r>
            <a:r>
              <a:rPr lang="en-US" dirty="0"/>
              <a:t> </a:t>
            </a:r>
            <a:r>
              <a:rPr lang="en-US" dirty="0" err="1"/>
              <a:t>diskussionspunkt</a:t>
            </a:r>
            <a:r>
              <a:rPr lang="en-US" dirty="0"/>
              <a:t> för </a:t>
            </a:r>
            <a:r>
              <a:rPr lang="en-US" dirty="0" err="1"/>
              <a:t>klassen</a:t>
            </a:r>
            <a:r>
              <a:rPr lang="en-US" dirty="0"/>
              <a:t>.</a:t>
            </a:r>
          </a:p>
        </p:txBody>
      </p:sp>
      <p:sp>
        <p:nvSpPr>
          <p:cNvPr id="50" name="Text Placeholder 63">
            <a:extLst>
              <a:ext uri="{FF2B5EF4-FFF2-40B4-BE49-F238E27FC236}">
                <a16:creationId xmlns:a16="http://schemas.microsoft.com/office/drawing/2014/main" id="{B3E9FC58-6151-C76C-77D9-1D702CDCC65F}"/>
              </a:ext>
            </a:extLst>
          </p:cNvPr>
          <p:cNvSpPr>
            <a:spLocks noGrp="1"/>
          </p:cNvSpPr>
          <p:nvPr>
            <p:ph type="body" sz="quarter" idx="25" hasCustomPrompt="1"/>
          </p:nvPr>
        </p:nvSpPr>
        <p:spPr>
          <a:xfrm>
            <a:off x="2244725" y="1628615"/>
            <a:ext cx="3859213" cy="3061372"/>
          </a:xfrm>
        </p:spPr>
        <p:txBody>
          <a:bodyPr/>
          <a:lstStyle>
            <a:lvl1pPr marL="9525" indent="0" algn="l">
              <a:buNone/>
              <a:tabLst/>
              <a:defRPr sz="1800" b="0">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 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esse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a:t>
            </a:r>
            <a:r>
              <a:rPr lang="en-US" dirty="0" err="1"/>
              <a:t>officia</a:t>
            </a:r>
            <a:r>
              <a:rPr lang="en-US" dirty="0"/>
              <a:t> </a:t>
            </a:r>
            <a:r>
              <a:rPr lang="en-US" dirty="0" err="1"/>
              <a:t>deserunt</a:t>
            </a:r>
            <a:r>
              <a:rPr lang="en-US" dirty="0"/>
              <a:t> </a:t>
            </a:r>
            <a:r>
              <a:rPr lang="en-US" dirty="0" err="1"/>
              <a:t>mollit</a:t>
            </a:r>
            <a:r>
              <a:rPr lang="en-US" dirty="0"/>
              <a:t>.</a:t>
            </a:r>
          </a:p>
        </p:txBody>
      </p:sp>
      <p:sp>
        <p:nvSpPr>
          <p:cNvPr id="2" name="Title 1">
            <a:extLst>
              <a:ext uri="{FF2B5EF4-FFF2-40B4-BE49-F238E27FC236}">
                <a16:creationId xmlns:a16="http://schemas.microsoft.com/office/drawing/2014/main" id="{29309FB5-632E-B745-EBCB-FC6631A4FD67}"/>
              </a:ext>
            </a:extLst>
          </p:cNvPr>
          <p:cNvSpPr>
            <a:spLocks noGrp="1"/>
          </p:cNvSpPr>
          <p:nvPr>
            <p:ph type="title" hasCustomPrompt="1"/>
          </p:nvPr>
        </p:nvSpPr>
        <p:spPr>
          <a:xfrm>
            <a:off x="2240755" y="447675"/>
            <a:ext cx="3867151" cy="912813"/>
          </a:xfrm>
        </p:spPr>
        <p:txBody>
          <a:bodyPr anchor="b"/>
          <a:lstStyle>
            <a:lvl1pPr>
              <a:defRPr sz="3600" b="1"/>
            </a:lvl1pPr>
          </a:lstStyle>
          <a:p>
            <a:r>
              <a:rPr lang="en-GB" dirty="0" err="1"/>
              <a:t>Inforuta</a:t>
            </a:r>
            <a:r>
              <a:rPr lang="en-GB" dirty="0"/>
              <a:t> 2 images</a:t>
            </a:r>
            <a:endParaRPr lang="sv-SE" dirty="0"/>
          </a:p>
        </p:txBody>
      </p:sp>
    </p:spTree>
    <p:extLst>
      <p:ext uri="{BB962C8B-B14F-4D97-AF65-F5344CB8AC3E}">
        <p14:creationId xmlns:p14="http://schemas.microsoft.com/office/powerpoint/2010/main" val="668911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641C79-9C4C-6DA9-4B69-D5C5556EEB92}"/>
              </a:ext>
            </a:extLst>
          </p:cNvPr>
          <p:cNvSpPr/>
          <p:nvPr userDrawn="1"/>
        </p:nvSpPr>
        <p:spPr>
          <a:xfrm>
            <a:off x="0" y="0"/>
            <a:ext cx="12192000" cy="6858000"/>
          </a:xfrm>
          <a:prstGeom prst="rect">
            <a:avLst/>
          </a:prstGeom>
          <a:solidFill>
            <a:srgbClr val="E393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8">
            <a:extLst>
              <a:ext uri="{FF2B5EF4-FFF2-40B4-BE49-F238E27FC236}">
                <a16:creationId xmlns:a16="http://schemas.microsoft.com/office/drawing/2014/main" id="{36343994-99E9-80FC-3389-96107CB4DDA1}"/>
              </a:ext>
            </a:extLst>
          </p:cNvPr>
          <p:cNvSpPr>
            <a:spLocks noGrp="1"/>
          </p:cNvSpPr>
          <p:nvPr>
            <p:ph type="body" sz="quarter" idx="17" hasCustomPrompt="1"/>
          </p:nvPr>
        </p:nvSpPr>
        <p:spPr>
          <a:xfrm>
            <a:off x="1943227" y="447675"/>
            <a:ext cx="3859213" cy="912813"/>
          </a:xfrm>
        </p:spPr>
        <p:txBody>
          <a:bodyPr anchor="b"/>
          <a:lstStyle>
            <a:lvl1pPr marL="9525" indent="0" algn="l">
              <a:buNone/>
              <a:tabLst/>
              <a:defRPr sz="3600" b="1">
                <a:solidFill>
                  <a:schemeClr val="bg1"/>
                </a:solidFill>
                <a:latin typeface="Calibri" panose="020F0502020204030204" pitchFamily="34" charset="0"/>
                <a:cs typeface="Calibri" panose="020F0502020204030204" pitchFamily="34" charset="0"/>
              </a:defRPr>
            </a:lvl1pPr>
            <a:lvl2pPr marL="9525" indent="1819275" algn="l">
              <a:buNone/>
              <a:tabLst/>
              <a:defRPr sz="3600" b="1">
                <a:latin typeface="+mj-lt"/>
              </a:defRPr>
            </a:lvl2pPr>
            <a:lvl3pPr marL="9525" indent="1819275" algn="l">
              <a:buNone/>
              <a:tabLst/>
              <a:defRPr sz="3600" b="1">
                <a:latin typeface="+mj-lt"/>
              </a:defRPr>
            </a:lvl3pPr>
            <a:lvl4pPr marL="9525" indent="1819275" algn="l">
              <a:buNone/>
              <a:tabLst/>
              <a:defRPr sz="3600" b="1">
                <a:latin typeface="+mj-lt"/>
              </a:defRPr>
            </a:lvl4pPr>
            <a:lvl5pPr marL="9525" indent="1819275" algn="l">
              <a:buNone/>
              <a:tabLst/>
              <a:defRPr sz="3600" b="1">
                <a:latin typeface="+mj-lt"/>
              </a:defRPr>
            </a:lvl5pPr>
          </a:lstStyle>
          <a:p>
            <a:pPr lvl="0"/>
            <a:r>
              <a:rPr lang="en-US" dirty="0" err="1"/>
              <a:t>Instruktioner</a:t>
            </a:r>
            <a:endParaRPr lang="en-US" dirty="0"/>
          </a:p>
        </p:txBody>
      </p:sp>
      <p:sp>
        <p:nvSpPr>
          <p:cNvPr id="8" name="Text Placeholder 63">
            <a:extLst>
              <a:ext uri="{FF2B5EF4-FFF2-40B4-BE49-F238E27FC236}">
                <a16:creationId xmlns:a16="http://schemas.microsoft.com/office/drawing/2014/main" id="{B409E871-E269-13CC-705D-02B233222E96}"/>
              </a:ext>
            </a:extLst>
          </p:cNvPr>
          <p:cNvSpPr>
            <a:spLocks noGrp="1"/>
          </p:cNvSpPr>
          <p:nvPr>
            <p:ph type="body" sz="quarter" idx="25" hasCustomPrompt="1"/>
          </p:nvPr>
        </p:nvSpPr>
        <p:spPr>
          <a:xfrm>
            <a:off x="1943229" y="1692704"/>
            <a:ext cx="3859213" cy="4265643"/>
          </a:xfrm>
        </p:spPr>
        <p:txBody>
          <a:bodyPr/>
          <a:lstStyle>
            <a:lvl1pPr marL="9525" indent="0" algn="l">
              <a:buNone/>
              <a:tabLst/>
              <a:defRPr sz="1800" b="0">
                <a:solidFill>
                  <a:schemeClr val="bg1"/>
                </a:solidFill>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 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esse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a:t>
            </a:r>
            <a:r>
              <a:rPr lang="en-US" dirty="0" err="1"/>
              <a:t>officia</a:t>
            </a:r>
            <a:r>
              <a:rPr lang="en-US" dirty="0"/>
              <a:t> </a:t>
            </a:r>
            <a:r>
              <a:rPr lang="en-US" dirty="0" err="1"/>
              <a:t>deserunt</a:t>
            </a:r>
            <a:r>
              <a:rPr lang="en-US" dirty="0"/>
              <a:t> </a:t>
            </a:r>
            <a:r>
              <a:rPr lang="en-US" dirty="0" err="1"/>
              <a:t>mollit</a:t>
            </a:r>
            <a:r>
              <a:rPr lang="en-US" dirty="0"/>
              <a:t>.</a:t>
            </a:r>
          </a:p>
        </p:txBody>
      </p:sp>
      <p:sp>
        <p:nvSpPr>
          <p:cNvPr id="10" name="Text Placeholder 63">
            <a:extLst>
              <a:ext uri="{FF2B5EF4-FFF2-40B4-BE49-F238E27FC236}">
                <a16:creationId xmlns:a16="http://schemas.microsoft.com/office/drawing/2014/main" id="{55110144-88C4-E103-C134-B1A100F0205A}"/>
              </a:ext>
            </a:extLst>
          </p:cNvPr>
          <p:cNvSpPr>
            <a:spLocks noGrp="1"/>
          </p:cNvSpPr>
          <p:nvPr>
            <p:ph type="body" sz="quarter" idx="26" hasCustomPrompt="1"/>
          </p:nvPr>
        </p:nvSpPr>
        <p:spPr>
          <a:xfrm>
            <a:off x="6389559" y="1692705"/>
            <a:ext cx="3859213" cy="4265642"/>
          </a:xfrm>
        </p:spPr>
        <p:txBody>
          <a:bodyPr/>
          <a:lstStyle>
            <a:lvl1pPr marL="9525" indent="0" algn="l">
              <a:buNone/>
              <a:tabLst/>
              <a:defRPr sz="1800" b="0">
                <a:solidFill>
                  <a:schemeClr val="bg1"/>
                </a:solidFill>
                <a:latin typeface="Calibri" panose="020F0502020204030204" pitchFamily="34" charset="0"/>
                <a:cs typeface="Calibri" panose="020F0502020204030204" pitchFamily="34" charset="0"/>
              </a:defRPr>
            </a:lvl1pPr>
            <a:lvl2pPr marL="9525" indent="0" algn="l">
              <a:buNone/>
              <a:tabLst/>
              <a:defRPr sz="1800" b="1"/>
            </a:lvl2pPr>
            <a:lvl3pPr marL="9525" indent="0" algn="l">
              <a:buNone/>
              <a:tabLst/>
              <a:defRPr sz="1800" b="1"/>
            </a:lvl3pPr>
            <a:lvl4pPr marL="9525" indent="0" algn="l">
              <a:buNone/>
              <a:tabLst/>
              <a:defRPr sz="1800" b="1"/>
            </a:lvl4pPr>
            <a:lvl5pPr marL="9525" indent="0" algn="l">
              <a:buNone/>
              <a:tabLst/>
              <a:defRPr sz="1800" b="1"/>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sed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labore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t>
            </a:r>
            <a:r>
              <a:rPr lang="en-US" dirty="0" err="1"/>
              <a:t>ullamco</a:t>
            </a:r>
            <a:r>
              <a:rPr lang="en-US" dirty="0"/>
              <a:t> </a:t>
            </a:r>
            <a:r>
              <a:rPr lang="en-US" dirty="0" err="1"/>
              <a:t>laboris</a:t>
            </a:r>
            <a:r>
              <a:rPr lang="en-US" dirty="0"/>
              <a:t> nisi </a:t>
            </a:r>
            <a:r>
              <a:rPr lang="en-US" dirty="0" err="1"/>
              <a:t>ut</a:t>
            </a:r>
            <a:r>
              <a:rPr lang="en-US" dirty="0"/>
              <a:t> </a:t>
            </a:r>
            <a:r>
              <a:rPr lang="en-US" dirty="0" err="1"/>
              <a:t>aliquip</a:t>
            </a:r>
            <a:r>
              <a:rPr lang="en-US" dirty="0"/>
              <a:t> ex </a:t>
            </a:r>
            <a:r>
              <a:rPr lang="en-US" dirty="0" err="1"/>
              <a:t>ea</a:t>
            </a:r>
            <a:r>
              <a:rPr lang="en-US" dirty="0"/>
              <a:t> </a:t>
            </a:r>
            <a:r>
              <a:rPr lang="en-US" dirty="0" err="1"/>
              <a:t>commodo</a:t>
            </a:r>
            <a:r>
              <a:rPr lang="en-US" dirty="0"/>
              <a:t> </a:t>
            </a:r>
            <a:r>
              <a:rPr lang="en-US" dirty="0" err="1"/>
              <a:t>consequat</a:t>
            </a:r>
            <a:r>
              <a:rPr lang="en-US" dirty="0"/>
              <a:t>. Duis </a:t>
            </a:r>
            <a:r>
              <a:rPr lang="en-US" dirty="0" err="1"/>
              <a:t>aute</a:t>
            </a:r>
            <a:r>
              <a:rPr lang="en-US" dirty="0"/>
              <a:t> </a:t>
            </a:r>
            <a:r>
              <a:rPr lang="en-US" dirty="0" err="1"/>
              <a:t>irure</a:t>
            </a:r>
            <a:r>
              <a:rPr lang="en-US" dirty="0"/>
              <a:t> dolor in </a:t>
            </a:r>
            <a:r>
              <a:rPr lang="en-US" dirty="0" err="1"/>
              <a:t>reprehenderit</a:t>
            </a:r>
            <a:r>
              <a:rPr lang="en-US" dirty="0"/>
              <a:t> in </a:t>
            </a:r>
            <a:r>
              <a:rPr lang="en-US" dirty="0" err="1"/>
              <a:t>voluptate</a:t>
            </a:r>
            <a:r>
              <a:rPr lang="en-US" dirty="0"/>
              <a:t> </a:t>
            </a:r>
            <a:r>
              <a:rPr lang="en-US" dirty="0" err="1"/>
              <a:t>velit</a:t>
            </a:r>
            <a:r>
              <a:rPr lang="en-US" dirty="0"/>
              <a:t> esse </a:t>
            </a:r>
            <a:r>
              <a:rPr lang="en-US" dirty="0" err="1"/>
              <a:t>cillum</a:t>
            </a:r>
            <a:r>
              <a:rPr lang="en-US" dirty="0"/>
              <a:t> dolore </a:t>
            </a:r>
            <a:r>
              <a:rPr lang="en-US" dirty="0" err="1"/>
              <a:t>eu</a:t>
            </a:r>
            <a:r>
              <a:rPr lang="en-US" dirty="0"/>
              <a:t> </a:t>
            </a:r>
            <a:r>
              <a:rPr lang="en-US" dirty="0" err="1"/>
              <a:t>fugiat</a:t>
            </a:r>
            <a:r>
              <a:rPr lang="en-US" dirty="0"/>
              <a:t> </a:t>
            </a:r>
            <a:r>
              <a:rPr lang="en-US" dirty="0" err="1"/>
              <a:t>nulla</a:t>
            </a:r>
            <a:r>
              <a:rPr lang="en-US" dirty="0"/>
              <a:t> </a:t>
            </a:r>
            <a:r>
              <a:rPr lang="en-US" dirty="0" err="1"/>
              <a:t>pariatur</a:t>
            </a:r>
            <a:r>
              <a:rPr lang="en-US" dirty="0"/>
              <a:t>. </a:t>
            </a:r>
            <a:r>
              <a:rPr lang="en-US" dirty="0" err="1"/>
              <a:t>Excepteur</a:t>
            </a:r>
            <a:r>
              <a:rPr lang="en-US" dirty="0"/>
              <a:t> </a:t>
            </a:r>
            <a:r>
              <a:rPr lang="en-US" dirty="0" err="1"/>
              <a:t>sint</a:t>
            </a:r>
            <a:r>
              <a:rPr lang="en-US" dirty="0"/>
              <a:t> </a:t>
            </a:r>
            <a:r>
              <a:rPr lang="en-US" dirty="0" err="1"/>
              <a:t>occaecat</a:t>
            </a:r>
            <a:r>
              <a:rPr lang="en-US" dirty="0"/>
              <a:t> </a:t>
            </a:r>
            <a:r>
              <a:rPr lang="en-US" dirty="0" err="1"/>
              <a:t>cupidatat</a:t>
            </a:r>
            <a:r>
              <a:rPr lang="en-US" dirty="0"/>
              <a:t> non </a:t>
            </a:r>
            <a:r>
              <a:rPr lang="en-US" dirty="0" err="1"/>
              <a:t>proident</a:t>
            </a:r>
            <a:r>
              <a:rPr lang="en-US" dirty="0"/>
              <a:t>, sunt in culpa qui </a:t>
            </a:r>
            <a:r>
              <a:rPr lang="en-US" dirty="0" err="1"/>
              <a:t>officia</a:t>
            </a:r>
            <a:r>
              <a:rPr lang="en-US" dirty="0"/>
              <a:t> </a:t>
            </a:r>
            <a:r>
              <a:rPr lang="en-US" dirty="0" err="1"/>
              <a:t>deserunt</a:t>
            </a:r>
            <a:r>
              <a:rPr lang="en-US" dirty="0"/>
              <a:t> </a:t>
            </a:r>
            <a:r>
              <a:rPr lang="en-US" dirty="0" err="1"/>
              <a:t>mollit</a:t>
            </a:r>
            <a:r>
              <a:rPr lang="en-US" dirty="0"/>
              <a:t>.</a:t>
            </a:r>
          </a:p>
        </p:txBody>
      </p:sp>
    </p:spTree>
    <p:extLst>
      <p:ext uri="{BB962C8B-B14F-4D97-AF65-F5344CB8AC3E}">
        <p14:creationId xmlns:p14="http://schemas.microsoft.com/office/powerpoint/2010/main" val="2737541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E8374-1525-B611-7E76-68C3B593B4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sv-SE" dirty="0"/>
          </a:p>
        </p:txBody>
      </p:sp>
      <p:sp>
        <p:nvSpPr>
          <p:cNvPr id="3" name="Text Placeholder 2">
            <a:extLst>
              <a:ext uri="{FF2B5EF4-FFF2-40B4-BE49-F238E27FC236}">
                <a16:creationId xmlns:a16="http://schemas.microsoft.com/office/drawing/2014/main" id="{6A648222-6FF5-F7C2-DAF7-B811269AD8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sv-SE" dirty="0"/>
          </a:p>
        </p:txBody>
      </p:sp>
      <p:sp>
        <p:nvSpPr>
          <p:cNvPr id="4" name="Date Placeholder 3">
            <a:extLst>
              <a:ext uri="{FF2B5EF4-FFF2-40B4-BE49-F238E27FC236}">
                <a16:creationId xmlns:a16="http://schemas.microsoft.com/office/drawing/2014/main" id="{5F0B03DC-D5D7-7AD9-9F37-9337FF0100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630F57-BA89-9943-A7C4-829536298487}" type="datetimeFigureOut">
              <a:rPr lang="sv-SE" smtClean="0"/>
              <a:t>2026-09-17</a:t>
            </a:fld>
            <a:endParaRPr lang="sv-SE"/>
          </a:p>
        </p:txBody>
      </p:sp>
      <p:sp>
        <p:nvSpPr>
          <p:cNvPr id="5" name="Footer Placeholder 4">
            <a:extLst>
              <a:ext uri="{FF2B5EF4-FFF2-40B4-BE49-F238E27FC236}">
                <a16:creationId xmlns:a16="http://schemas.microsoft.com/office/drawing/2014/main" id="{F9B76257-E5B4-375C-A45B-823B6397FF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sv-SE"/>
          </a:p>
        </p:txBody>
      </p:sp>
      <p:sp>
        <p:nvSpPr>
          <p:cNvPr id="6" name="Slide Number Placeholder 5">
            <a:extLst>
              <a:ext uri="{FF2B5EF4-FFF2-40B4-BE49-F238E27FC236}">
                <a16:creationId xmlns:a16="http://schemas.microsoft.com/office/drawing/2014/main" id="{451B086A-6C90-88C6-8399-CF65139BF6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116CCB-E11A-BA44-BC1B-0738C1DA21F1}" type="slidenum">
              <a:rPr lang="sv-SE" smtClean="0"/>
              <a:t>‹#›</a:t>
            </a:fld>
            <a:endParaRPr lang="sv-SE"/>
          </a:p>
        </p:txBody>
      </p:sp>
    </p:spTree>
    <p:extLst>
      <p:ext uri="{BB962C8B-B14F-4D97-AF65-F5344CB8AC3E}">
        <p14:creationId xmlns:p14="http://schemas.microsoft.com/office/powerpoint/2010/main" val="1629007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1" r:id="rId14"/>
    <p:sldLayoutId id="2147483662" r:id="rId15"/>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lnSpc>
          <a:spcPct val="90000"/>
        </a:lnSpc>
        <a:spcBef>
          <a:spcPct val="0"/>
        </a:spcBef>
        <a:buNone/>
        <a:defRPr sz="4400" kern="1200">
          <a:solidFill>
            <a:schemeClr val="tx1"/>
          </a:solidFill>
          <a:latin typeface="Calibri" panose="020F0502020204030204" pitchFamily="34" charset="0"/>
          <a:ea typeface="+mj-ea"/>
          <a:cs typeface="Calibri" panose="020F050202020403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5.jpg"/><Relationship Id="rId13" Type="http://schemas.openxmlformats.org/officeDocument/2006/relationships/slide" Target="slide5.xml"/><Relationship Id="rId18" Type="http://schemas.openxmlformats.org/officeDocument/2006/relationships/slide" Target="slide26.xml"/><Relationship Id="rId26" Type="http://schemas.openxmlformats.org/officeDocument/2006/relationships/image" Target="../media/image13.jpg"/><Relationship Id="rId3" Type="http://schemas.openxmlformats.org/officeDocument/2006/relationships/slide" Target="slide20.xml"/><Relationship Id="rId21" Type="http://schemas.openxmlformats.org/officeDocument/2006/relationships/slide" Target="slide32.xml"/><Relationship Id="rId7" Type="http://schemas.openxmlformats.org/officeDocument/2006/relationships/slide" Target="slide14.xml"/><Relationship Id="rId12" Type="http://schemas.openxmlformats.org/officeDocument/2006/relationships/image" Target="../media/image7.jpg"/><Relationship Id="rId17" Type="http://schemas.openxmlformats.org/officeDocument/2006/relationships/image" Target="../media/image9.jpg"/><Relationship Id="rId25" Type="http://schemas.openxmlformats.org/officeDocument/2006/relationships/slide" Target="slide35.xml"/><Relationship Id="rId2" Type="http://schemas.openxmlformats.org/officeDocument/2006/relationships/notesSlide" Target="../notesSlides/notesSlide1.xml"/><Relationship Id="rId16" Type="http://schemas.openxmlformats.org/officeDocument/2006/relationships/slide" Target="slide23.xml"/><Relationship Id="rId20"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image" Target="../media/image4.jpg"/><Relationship Id="rId11" Type="http://schemas.openxmlformats.org/officeDocument/2006/relationships/slide" Target="slide8.xml"/><Relationship Id="rId24" Type="http://schemas.openxmlformats.org/officeDocument/2006/relationships/image" Target="../media/image12.jpg"/><Relationship Id="rId5" Type="http://schemas.openxmlformats.org/officeDocument/2006/relationships/slide" Target="slide17.xml"/><Relationship Id="rId15" Type="http://schemas.openxmlformats.org/officeDocument/2006/relationships/slide" Target="slide4.xml"/><Relationship Id="rId23" Type="http://schemas.openxmlformats.org/officeDocument/2006/relationships/slide" Target="slide29.xml"/><Relationship Id="rId10" Type="http://schemas.openxmlformats.org/officeDocument/2006/relationships/image" Target="../media/image6.jpg"/><Relationship Id="rId19" Type="http://schemas.openxmlformats.org/officeDocument/2006/relationships/image" Target="../media/image10.jpg"/><Relationship Id="rId4" Type="http://schemas.openxmlformats.org/officeDocument/2006/relationships/image" Target="../media/image3.jpg"/><Relationship Id="rId9" Type="http://schemas.openxmlformats.org/officeDocument/2006/relationships/slide" Target="slide11.xml"/><Relationship Id="rId14" Type="http://schemas.openxmlformats.org/officeDocument/2006/relationships/image" Target="../media/image8.jpg"/><Relationship Id="rId22" Type="http://schemas.openxmlformats.org/officeDocument/2006/relationships/image" Target="../media/image11.jpg"/><Relationship Id="rId27" Type="http://schemas.openxmlformats.org/officeDocument/2006/relationships/image" Target="../media/image14.emf"/></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 Target="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slide" Target="slide41.xml"/><Relationship Id="rId4" Type="http://schemas.openxmlformats.org/officeDocument/2006/relationships/slide" Target="slide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slideLayout" Target="../slideLayouts/slideLayout2.xml"/><Relationship Id="rId7" Type="http://schemas.openxmlformats.org/officeDocument/2006/relationships/image" Target="../media/image1.emf"/><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jpg"/><Relationship Id="rId5" Type="http://schemas.openxmlformats.org/officeDocument/2006/relationships/image" Target="../media/image17.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openxmlformats.org/officeDocument/2006/relationships/slide" Target="slide4.xml"/><Relationship Id="rId3" Type="http://schemas.openxmlformats.org/officeDocument/2006/relationships/image" Target="../media/image8.jpg"/><Relationship Id="rId7" Type="http://schemas.openxmlformats.org/officeDocument/2006/relationships/slide" Target="slide4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slide" Target="slide2.xml"/><Relationship Id="rId5" Type="http://schemas.openxmlformats.org/officeDocument/2006/relationships/slide" Target="slide43.xml"/><Relationship Id="rId4" Type="http://schemas.openxmlformats.org/officeDocument/2006/relationships/image" Target="../media/image1.emf"/></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emf"/><Relationship Id="rId5" Type="http://schemas.openxmlformats.org/officeDocument/2006/relationships/image" Target="../media/image7.jp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slide" Target="slide7.xm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slide" Target="slide44.xml"/><Relationship Id="rId5" Type="http://schemas.openxmlformats.org/officeDocument/2006/relationships/slide" Target="slide45.xml"/><Relationship Id="rId4" Type="http://schemas.openxmlformats.org/officeDocument/2006/relationships/slide" Target="slide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emf"/><Relationship Id="rId5" Type="http://schemas.openxmlformats.org/officeDocument/2006/relationships/image" Target="../media/image6.jp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8" Type="http://schemas.openxmlformats.org/officeDocument/2006/relationships/slide" Target="slide10.xml"/><Relationship Id="rId3" Type="http://schemas.openxmlformats.org/officeDocument/2006/relationships/image" Target="../media/image6.jpg"/><Relationship Id="rId7" Type="http://schemas.openxmlformats.org/officeDocument/2006/relationships/slide" Target="slide4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slide" Target="slide2.xml"/><Relationship Id="rId5" Type="http://schemas.openxmlformats.org/officeDocument/2006/relationships/slide" Target="slide46.xml"/><Relationship Id="rId4" Type="http://schemas.openxmlformats.org/officeDocument/2006/relationships/image" Target="../media/image1.emf"/></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emf"/><Relationship Id="rId5" Type="http://schemas.openxmlformats.org/officeDocument/2006/relationships/image" Target="../media/image5.jp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slide" Target="slide13.xml"/><Relationship Id="rId3" Type="http://schemas.openxmlformats.org/officeDocument/2006/relationships/image" Target="../media/image5.jpg"/><Relationship Id="rId7" Type="http://schemas.openxmlformats.org/officeDocument/2006/relationships/slide" Target="slide4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slide" Target="slide49.xml"/><Relationship Id="rId5" Type="http://schemas.openxmlformats.org/officeDocument/2006/relationships/slide" Target="slide2.xml"/><Relationship Id="rId4" Type="http://schemas.openxmlformats.org/officeDocument/2006/relationships/image" Target="../media/image1.emf"/></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microsoft.com/office/2007/relationships/media" Target="../media/media5.mp4"/><Relationship Id="rId1" Type="http://schemas.openxmlformats.org/officeDocument/2006/relationships/video" Target="NULL" TargetMode="External"/><Relationship Id="rId6" Type="http://schemas.openxmlformats.org/officeDocument/2006/relationships/image" Target="../media/image1.emf"/><Relationship Id="rId5" Type="http://schemas.openxmlformats.org/officeDocument/2006/relationships/image" Target="../media/image4.jp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8" Type="http://schemas.openxmlformats.org/officeDocument/2006/relationships/slide" Target="slide16.xml"/><Relationship Id="rId3" Type="http://schemas.openxmlformats.org/officeDocument/2006/relationships/image" Target="../media/image4.jpg"/><Relationship Id="rId7" Type="http://schemas.openxmlformats.org/officeDocument/2006/relationships/image" Target="../media/image1.em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slide" Target="slide51.xml"/><Relationship Id="rId5" Type="http://schemas.openxmlformats.org/officeDocument/2006/relationships/slide" Target="slide50.xml"/><Relationship Id="rId4" Type="http://schemas.openxmlformats.org/officeDocument/2006/relationships/slide" Target="slide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emf"/><Relationship Id="rId5" Type="http://schemas.openxmlformats.org/officeDocument/2006/relationships/image" Target="../media/image3.jp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slide" Target="slide2.xml"/><Relationship Id="rId7" Type="http://schemas.openxmlformats.org/officeDocument/2006/relationships/slide" Target="slide19.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1.emf"/><Relationship Id="rId5" Type="http://schemas.openxmlformats.org/officeDocument/2006/relationships/slide" Target="slide53.xml"/><Relationship Id="rId4" Type="http://schemas.openxmlformats.org/officeDocument/2006/relationships/slide" Target="slide5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microsoft.com/office/2007/relationships/media" Target="../media/media7.mp4"/><Relationship Id="rId1" Type="http://schemas.openxmlformats.org/officeDocument/2006/relationships/video" Target="NULL" TargetMode="External"/><Relationship Id="rId6" Type="http://schemas.openxmlformats.org/officeDocument/2006/relationships/image" Target="../media/image1.emf"/><Relationship Id="rId5" Type="http://schemas.openxmlformats.org/officeDocument/2006/relationships/image" Target="../media/image9.jpg"/><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8" Type="http://schemas.openxmlformats.org/officeDocument/2006/relationships/slide" Target="slide55.xml"/><Relationship Id="rId3" Type="http://schemas.openxmlformats.org/officeDocument/2006/relationships/slide" Target="slide47.xml"/><Relationship Id="rId7" Type="http://schemas.openxmlformats.org/officeDocument/2006/relationships/slide" Target="slide5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slide" Target="slide2.xml"/><Relationship Id="rId5" Type="http://schemas.openxmlformats.org/officeDocument/2006/relationships/image" Target="../media/image1.emf"/><Relationship Id="rId4" Type="http://schemas.openxmlformats.org/officeDocument/2006/relationships/image" Target="../media/image9.jpg"/><Relationship Id="rId9" Type="http://schemas.openxmlformats.org/officeDocument/2006/relationships/slide" Target="slide2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microsoft.com/office/2007/relationships/media" Target="../media/media8.mp4"/><Relationship Id="rId1" Type="http://schemas.openxmlformats.org/officeDocument/2006/relationships/video" Target="NULL" TargetMode="External"/><Relationship Id="rId6" Type="http://schemas.openxmlformats.org/officeDocument/2006/relationships/image" Target="../media/image1.emf"/><Relationship Id="rId5" Type="http://schemas.openxmlformats.org/officeDocument/2006/relationships/image" Target="../media/image10.jp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slide" Target="slide2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slide" Target="slide56.xml"/><Relationship Id="rId5" Type="http://schemas.openxmlformats.org/officeDocument/2006/relationships/slide" Target="slide2.xml"/><Relationship Id="rId4" Type="http://schemas.openxmlformats.org/officeDocument/2006/relationships/image" Target="../media/image1.emf"/></Relationships>
</file>

<file path=ppt/slides/_rels/slide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emf"/><Relationship Id="rId5" Type="http://schemas.openxmlformats.org/officeDocument/2006/relationships/image" Target="../media/image12.jp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8" Type="http://schemas.openxmlformats.org/officeDocument/2006/relationships/slide" Target="slide58.xml"/><Relationship Id="rId3" Type="http://schemas.openxmlformats.org/officeDocument/2006/relationships/image" Target="../media/image12.jpg"/><Relationship Id="rId7" Type="http://schemas.openxmlformats.org/officeDocument/2006/relationships/slide" Target="slide2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slide" Target="slide57.xml"/><Relationship Id="rId5" Type="http://schemas.openxmlformats.org/officeDocument/2006/relationships/slide" Target="slide2.xml"/><Relationship Id="rId4" Type="http://schemas.openxmlformats.org/officeDocument/2006/relationships/image" Target="../media/image1.emf"/></Relationships>
</file>

<file path=ppt/slides/_rels/slide3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emf"/><Relationship Id="rId5" Type="http://schemas.openxmlformats.org/officeDocument/2006/relationships/image" Target="../media/image11.jp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slide" Target="slide59.xml"/><Relationship Id="rId5" Type="http://schemas.openxmlformats.org/officeDocument/2006/relationships/slide" Target="slide28.xml"/><Relationship Id="rId4" Type="http://schemas.openxmlformats.org/officeDocument/2006/relationships/slide" Target="slide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emf"/><Relationship Id="rId5" Type="http://schemas.openxmlformats.org/officeDocument/2006/relationships/image" Target="../media/image13.jpg"/><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slide" Target="slide6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slide" Target="slide28.xml"/><Relationship Id="rId5" Type="http://schemas.openxmlformats.org/officeDocument/2006/relationships/slide" Target="slide2.xml"/><Relationship Id="rId4" Type="http://schemas.openxmlformats.org/officeDocument/2006/relationships/image" Target="../media/image1.emf"/></Relationships>
</file>

<file path=ppt/slides/_rels/slide3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slide" Target="slide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emf"/><Relationship Id="rId5" Type="http://schemas.openxmlformats.org/officeDocument/2006/relationships/image" Target="../media/image16.jpg"/><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slide" Target="slide61.xml"/><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slide" Target="slide31.xml"/><Relationship Id="rId4" Type="http://schemas.openxmlformats.org/officeDocument/2006/relationships/slide" Target="slide2.xml"/></Relationships>
</file>

<file path=ppt/slides/_rels/slide41.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16.jpg"/><Relationship Id="rId7" Type="http://schemas.openxmlformats.org/officeDocument/2006/relationships/image" Target="../media/image29.jp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slide" Target="slide4.xml"/><Relationship Id="rId4" Type="http://schemas.openxmlformats.org/officeDocument/2006/relationships/image" Target="../media/image1.emf"/></Relationships>
</file>

<file path=ppt/slides/_rels/slide42.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8.jpg"/><Relationship Id="rId7"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slide" Target="slide7.xml"/><Relationship Id="rId5" Type="http://schemas.openxmlformats.org/officeDocument/2006/relationships/image" Target="../media/image31.jpg"/><Relationship Id="rId4" Type="http://schemas.openxmlformats.org/officeDocument/2006/relationships/image" Target="../media/image1.emf"/></Relationships>
</file>

<file path=ppt/slides/_rels/slide43.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8.jpg"/><Relationship Id="rId7" Type="http://schemas.openxmlformats.org/officeDocument/2006/relationships/image" Target="../media/image30.emf"/><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slide" Target="slide7.xml"/><Relationship Id="rId4" Type="http://schemas.openxmlformats.org/officeDocument/2006/relationships/image" Target="../media/image1.emf"/></Relationships>
</file>

<file path=ppt/slides/_rels/slide44.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7.jpg"/><Relationship Id="rId7"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slide" Target="slide10.xml"/><Relationship Id="rId5" Type="http://schemas.openxmlformats.org/officeDocument/2006/relationships/image" Target="../media/image33.png"/><Relationship Id="rId4" Type="http://schemas.openxmlformats.org/officeDocument/2006/relationships/image" Target="../media/image1.emf"/></Relationships>
</file>

<file path=ppt/slides/_rels/slide45.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7.jpg"/><Relationship Id="rId7"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slide" Target="slide10.xml"/><Relationship Id="rId5" Type="http://schemas.openxmlformats.org/officeDocument/2006/relationships/image" Target="../media/image34.jpg"/><Relationship Id="rId4" Type="http://schemas.openxmlformats.org/officeDocument/2006/relationships/image" Target="../media/image1.emf"/></Relationships>
</file>

<file path=ppt/slides/_rels/slide46.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6.jpg"/><Relationship Id="rId7"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slide" Target="slide13.xml"/><Relationship Id="rId4" Type="http://schemas.openxmlformats.org/officeDocument/2006/relationships/image" Target="../media/image1.emf"/></Relationships>
</file>

<file path=ppt/slides/_rels/slide47.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36.jpg"/><Relationship Id="rId7"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slide" Target="slide13.xml"/><Relationship Id="rId5" Type="http://schemas.openxmlformats.org/officeDocument/2006/relationships/image" Target="../media/image1.emf"/><Relationship Id="rId4" Type="http://schemas.openxmlformats.org/officeDocument/2006/relationships/image" Target="../media/image6.jpg"/></Relationships>
</file>

<file path=ppt/slides/_rels/slide48.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37.jpg"/><Relationship Id="rId7"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slide" Target="slide16.xml"/><Relationship Id="rId5" Type="http://schemas.openxmlformats.org/officeDocument/2006/relationships/image" Target="../media/image1.emf"/><Relationship Id="rId4" Type="http://schemas.openxmlformats.org/officeDocument/2006/relationships/image" Target="../media/image5.jpg"/></Relationships>
</file>

<file path=ppt/slides/_rels/slide49.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5.jpg"/><Relationship Id="rId7"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slide" Target="slide16.xml"/><Relationship Id="rId5" Type="http://schemas.openxmlformats.org/officeDocument/2006/relationships/image" Target="../media/image38.jpg"/><Relationship Id="rId4" Type="http://schemas.openxmlformats.org/officeDocument/2006/relationships/image" Target="../media/image1.emf"/></Relationships>
</file>

<file path=ppt/slides/_rels/slide50.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jpg"/><Relationship Id="rId7"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slide" Target="slide19.xml"/><Relationship Id="rId5" Type="http://schemas.openxmlformats.org/officeDocument/2006/relationships/image" Target="../media/image39.png"/><Relationship Id="rId4" Type="http://schemas.openxmlformats.org/officeDocument/2006/relationships/image" Target="../media/image1.emf"/></Relationships>
</file>

<file path=ppt/slides/_rels/slide51.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0.jpeg"/><Relationship Id="rId7"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slide" Target="slide19.xml"/><Relationship Id="rId5" Type="http://schemas.openxmlformats.org/officeDocument/2006/relationships/image" Target="../media/image1.emf"/><Relationship Id="rId4" Type="http://schemas.openxmlformats.org/officeDocument/2006/relationships/image" Target="../media/image4.jpg"/></Relationships>
</file>

<file path=ppt/slides/_rels/slide52.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3.jpg"/><Relationship Id="rId7"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slide" Target="slide22.xml"/><Relationship Id="rId5" Type="http://schemas.openxmlformats.org/officeDocument/2006/relationships/image" Target="../media/image41.jpg"/><Relationship Id="rId4" Type="http://schemas.openxmlformats.org/officeDocument/2006/relationships/image" Target="../media/image1.emf"/></Relationships>
</file>

<file path=ppt/slides/_rels/slide53.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3.jpg"/><Relationship Id="rId7"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slide" Target="slide22.xml"/><Relationship Id="rId5" Type="http://schemas.openxmlformats.org/officeDocument/2006/relationships/image" Target="../media/image42.png"/><Relationship Id="rId4" Type="http://schemas.openxmlformats.org/officeDocument/2006/relationships/image" Target="../media/image1.emf"/></Relationships>
</file>

<file path=ppt/slides/_rels/slide54.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3.jpg"/><Relationship Id="rId7"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slide" Target="slide25.xml"/><Relationship Id="rId5" Type="http://schemas.openxmlformats.org/officeDocument/2006/relationships/image" Target="../media/image1.emf"/><Relationship Id="rId4" Type="http://schemas.openxmlformats.org/officeDocument/2006/relationships/image" Target="../media/image9.jpg"/></Relationships>
</file>

<file path=ppt/slides/_rels/slide55.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4.png"/><Relationship Id="rId7"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slide" Target="slide25.xml"/><Relationship Id="rId5" Type="http://schemas.openxmlformats.org/officeDocument/2006/relationships/image" Target="../media/image1.emf"/><Relationship Id="rId4" Type="http://schemas.openxmlformats.org/officeDocument/2006/relationships/image" Target="../media/image9.jpg"/></Relationships>
</file>

<file path=ppt/slides/_rels/slide56.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10.jpg"/><Relationship Id="rId7"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slide" Target="slide28.xml"/><Relationship Id="rId5" Type="http://schemas.openxmlformats.org/officeDocument/2006/relationships/image" Target="../media/image45.jpg"/><Relationship Id="rId4" Type="http://schemas.openxmlformats.org/officeDocument/2006/relationships/image" Target="../media/image1.emf"/></Relationships>
</file>

<file path=ppt/slides/_rels/slide57.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6.jpg"/><Relationship Id="rId7"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slide" Target="slide31.xml"/><Relationship Id="rId5" Type="http://schemas.openxmlformats.org/officeDocument/2006/relationships/image" Target="../media/image1.emf"/><Relationship Id="rId4" Type="http://schemas.openxmlformats.org/officeDocument/2006/relationships/image" Target="../media/image12.jpg"/></Relationships>
</file>

<file path=ppt/slides/_rels/slide58.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7.png"/><Relationship Id="rId7"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slide" Target="slide31.xml"/><Relationship Id="rId5" Type="http://schemas.openxmlformats.org/officeDocument/2006/relationships/image" Target="../media/image1.emf"/><Relationship Id="rId4" Type="http://schemas.openxmlformats.org/officeDocument/2006/relationships/image" Target="../media/image12.jpg"/></Relationships>
</file>

<file path=ppt/slides/_rels/slide59.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48.jpg"/><Relationship Id="rId7"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openxmlformats.org/officeDocument/2006/relationships/slide" Target="slide34.xml"/><Relationship Id="rId5" Type="http://schemas.openxmlformats.org/officeDocument/2006/relationships/image" Target="../media/image1.emf"/><Relationship Id="rId4" Type="http://schemas.openxmlformats.org/officeDocument/2006/relationships/image" Target="../media/image11.jpg"/></Relationships>
</file>

<file path=ppt/slides/_rels/slide60.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13.jpg"/><Relationship Id="rId7"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12.xml"/><Relationship Id="rId6" Type="http://schemas.openxmlformats.org/officeDocument/2006/relationships/slide" Target="slide37.xml"/><Relationship Id="rId5" Type="http://schemas.openxmlformats.org/officeDocument/2006/relationships/image" Target="../media/image49.png"/><Relationship Id="rId4" Type="http://schemas.openxmlformats.org/officeDocument/2006/relationships/image" Target="../media/image1.emf"/></Relationships>
</file>

<file path=ppt/slides/_rels/slide61.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13.jpg"/><Relationship Id="rId7" Type="http://schemas.openxmlformats.org/officeDocument/2006/relationships/image" Target="../media/image50.jp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slide" Target="slide40.xml"/><Relationship Id="rId4" Type="http://schemas.openxmlformats.org/officeDocument/2006/relationships/image" Target="../media/image1.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ook with a picture of a building&#10;&#10;AI-generated content may be incorrect.">
            <a:extLst>
              <a:ext uri="{FF2B5EF4-FFF2-40B4-BE49-F238E27FC236}">
                <a16:creationId xmlns:a16="http://schemas.microsoft.com/office/drawing/2014/main" id="{0B68800C-04C4-37C7-E27B-63A65892DAE9}"/>
              </a:ext>
            </a:extLst>
          </p:cNvPr>
          <p:cNvPicPr>
            <a:picLocks noChangeAspect="1"/>
          </p:cNvPicPr>
          <p:nvPr/>
        </p:nvPicPr>
        <p:blipFill>
          <a:blip r:embed="rId2"/>
          <a:stretch>
            <a:fillRect/>
          </a:stretch>
        </p:blipFill>
        <p:spPr>
          <a:xfrm>
            <a:off x="5638" y="0"/>
            <a:ext cx="12180725" cy="6858000"/>
          </a:xfrm>
          <a:prstGeom prst="rect">
            <a:avLst/>
          </a:prstGeom>
        </p:spPr>
      </p:pic>
      <p:sp>
        <p:nvSpPr>
          <p:cNvPr id="6" name="Rounded Rectangle 5">
            <a:hlinkClick r:id="rId3" action="ppaction://hlinksldjump"/>
            <a:extLst>
              <a:ext uri="{FF2B5EF4-FFF2-40B4-BE49-F238E27FC236}">
                <a16:creationId xmlns:a16="http://schemas.microsoft.com/office/drawing/2014/main" id="{C114DAE6-A70B-7F40-4C90-7CAE08594589}"/>
              </a:ext>
            </a:extLst>
          </p:cNvPr>
          <p:cNvSpPr/>
          <p:nvPr/>
        </p:nvSpPr>
        <p:spPr>
          <a:xfrm>
            <a:off x="10599174" y="5663080"/>
            <a:ext cx="845575" cy="428120"/>
          </a:xfrm>
          <a:prstGeom prst="roundRect">
            <a:avLst>
              <a:gd name="adj" fmla="val 50000"/>
            </a:avLst>
          </a:prstGeom>
          <a:solidFill>
            <a:schemeClr val="bg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tx1"/>
                </a:solidFill>
                <a:latin typeface="Arial" panose="020B0604020202020204" pitchFamily="34" charset="0"/>
                <a:cs typeface="Arial" panose="020B0604020202020204" pitchFamily="34" charset="0"/>
              </a:rPr>
              <a:t>Start</a:t>
            </a:r>
          </a:p>
        </p:txBody>
      </p:sp>
    </p:spTree>
    <p:extLst>
      <p:ext uri="{BB962C8B-B14F-4D97-AF65-F5344CB8AC3E}">
        <p14:creationId xmlns:p14="http://schemas.microsoft.com/office/powerpoint/2010/main" val="346745888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hlinkClick r:id="rId3" action="ppaction://hlinksldjump"/>
            <a:extLst>
              <a:ext uri="{FF2B5EF4-FFF2-40B4-BE49-F238E27FC236}">
                <a16:creationId xmlns:a16="http://schemas.microsoft.com/office/drawing/2014/main" id="{9762201E-2BA9-DF73-AA2F-37D9AB08D280}"/>
              </a:ext>
            </a:extLst>
          </p:cNvPr>
          <p:cNvPicPr>
            <a:picLocks noChangeAspect="1"/>
          </p:cNvPicPr>
          <p:nvPr/>
        </p:nvPicPr>
        <p:blipFill>
          <a:blip r:embed="rId4"/>
          <a:srcRect/>
          <a:stretch/>
        </p:blipFill>
        <p:spPr>
          <a:xfrm>
            <a:off x="3521968" y="3428999"/>
            <a:ext cx="2332714" cy="1312152"/>
          </a:xfrm>
          <a:prstGeom prst="rect">
            <a:avLst/>
          </a:prstGeom>
        </p:spPr>
      </p:pic>
      <p:pic>
        <p:nvPicPr>
          <p:cNvPr id="25" name="Picture 24">
            <a:hlinkClick r:id="rId5" action="ppaction://hlinksldjump"/>
            <a:extLst>
              <a:ext uri="{FF2B5EF4-FFF2-40B4-BE49-F238E27FC236}">
                <a16:creationId xmlns:a16="http://schemas.microsoft.com/office/drawing/2014/main" id="{615023D5-FCE4-9154-DEE8-8DDE2A82F68B}"/>
              </a:ext>
            </a:extLst>
          </p:cNvPr>
          <p:cNvPicPr>
            <a:picLocks noChangeAspect="1"/>
          </p:cNvPicPr>
          <p:nvPr/>
        </p:nvPicPr>
        <p:blipFill>
          <a:blip r:embed="rId6"/>
          <a:srcRect/>
          <a:stretch/>
        </p:blipFill>
        <p:spPr>
          <a:xfrm>
            <a:off x="983244" y="3429000"/>
            <a:ext cx="2296140" cy="1291578"/>
          </a:xfrm>
          <a:prstGeom prst="rect">
            <a:avLst/>
          </a:prstGeom>
        </p:spPr>
      </p:pic>
      <p:pic>
        <p:nvPicPr>
          <p:cNvPr id="23" name="Picture 22">
            <a:hlinkClick r:id="rId7" action="ppaction://hlinksldjump"/>
            <a:extLst>
              <a:ext uri="{FF2B5EF4-FFF2-40B4-BE49-F238E27FC236}">
                <a16:creationId xmlns:a16="http://schemas.microsoft.com/office/drawing/2014/main" id="{772FC5B4-AB08-77B8-DF1F-87C187832317}"/>
              </a:ext>
            </a:extLst>
          </p:cNvPr>
          <p:cNvPicPr>
            <a:picLocks noChangeAspect="1"/>
          </p:cNvPicPr>
          <p:nvPr/>
        </p:nvPicPr>
        <p:blipFill>
          <a:blip r:embed="rId8"/>
          <a:srcRect/>
          <a:stretch/>
        </p:blipFill>
        <p:spPr>
          <a:xfrm>
            <a:off x="8671277" y="1876134"/>
            <a:ext cx="2296179" cy="1291601"/>
          </a:xfrm>
          <a:prstGeom prst="rect">
            <a:avLst/>
          </a:prstGeom>
        </p:spPr>
      </p:pic>
      <p:pic>
        <p:nvPicPr>
          <p:cNvPr id="21" name="Picture 20">
            <a:hlinkClick r:id="rId9" action="ppaction://hlinksldjump"/>
            <a:extLst>
              <a:ext uri="{FF2B5EF4-FFF2-40B4-BE49-F238E27FC236}">
                <a16:creationId xmlns:a16="http://schemas.microsoft.com/office/drawing/2014/main" id="{DCCBC617-9340-4895-114A-A2E2CBA6C180}"/>
              </a:ext>
            </a:extLst>
          </p:cNvPr>
          <p:cNvPicPr>
            <a:picLocks noChangeAspect="1"/>
          </p:cNvPicPr>
          <p:nvPr/>
        </p:nvPicPr>
        <p:blipFill>
          <a:blip r:embed="rId10"/>
          <a:srcRect/>
          <a:stretch/>
        </p:blipFill>
        <p:spPr>
          <a:xfrm>
            <a:off x="6096000" y="1876135"/>
            <a:ext cx="2296179" cy="1291600"/>
          </a:xfrm>
          <a:prstGeom prst="rect">
            <a:avLst/>
          </a:prstGeom>
        </p:spPr>
      </p:pic>
      <p:pic>
        <p:nvPicPr>
          <p:cNvPr id="15" name="Picture 14">
            <a:hlinkClick r:id="rId11" action="ppaction://hlinksldjump"/>
            <a:extLst>
              <a:ext uri="{FF2B5EF4-FFF2-40B4-BE49-F238E27FC236}">
                <a16:creationId xmlns:a16="http://schemas.microsoft.com/office/drawing/2014/main" id="{AC38E76B-96AF-6DE7-BEDD-0F32B13344F4}"/>
              </a:ext>
            </a:extLst>
          </p:cNvPr>
          <p:cNvPicPr>
            <a:picLocks noChangeAspect="1"/>
          </p:cNvPicPr>
          <p:nvPr/>
        </p:nvPicPr>
        <p:blipFill>
          <a:blip r:embed="rId12"/>
          <a:srcRect/>
          <a:stretch/>
        </p:blipFill>
        <p:spPr>
          <a:xfrm>
            <a:off x="3557299" y="1876135"/>
            <a:ext cx="2296179" cy="1291600"/>
          </a:xfrm>
          <a:prstGeom prst="rect">
            <a:avLst/>
          </a:prstGeom>
        </p:spPr>
      </p:pic>
      <p:pic>
        <p:nvPicPr>
          <p:cNvPr id="13" name="Picture 12">
            <a:hlinkClick r:id="rId13" action="ppaction://hlinksldjump"/>
            <a:extLst>
              <a:ext uri="{FF2B5EF4-FFF2-40B4-BE49-F238E27FC236}">
                <a16:creationId xmlns:a16="http://schemas.microsoft.com/office/drawing/2014/main" id="{8AD03662-D170-9C72-5AB4-F489810B139C}"/>
              </a:ext>
            </a:extLst>
          </p:cNvPr>
          <p:cNvPicPr>
            <a:picLocks noChangeAspect="1"/>
          </p:cNvPicPr>
          <p:nvPr/>
        </p:nvPicPr>
        <p:blipFill>
          <a:blip r:embed="rId14"/>
          <a:srcRect/>
          <a:stretch/>
        </p:blipFill>
        <p:spPr>
          <a:xfrm>
            <a:off x="983246" y="1876146"/>
            <a:ext cx="2296160" cy="1291590"/>
          </a:xfrm>
          <a:prstGeom prst="rect">
            <a:avLst/>
          </a:prstGeom>
          <a:ln w="635000" cmpd="sng">
            <a:noFill/>
          </a:ln>
        </p:spPr>
      </p:pic>
      <p:sp>
        <p:nvSpPr>
          <p:cNvPr id="10" name="TextBox 9">
            <a:extLst>
              <a:ext uri="{FF2B5EF4-FFF2-40B4-BE49-F238E27FC236}">
                <a16:creationId xmlns:a16="http://schemas.microsoft.com/office/drawing/2014/main" id="{6EB0210A-EF9E-402E-F80C-0DB32A509273}"/>
              </a:ext>
            </a:extLst>
          </p:cNvPr>
          <p:cNvSpPr txBox="1"/>
          <p:nvPr/>
        </p:nvSpPr>
        <p:spPr>
          <a:xfrm>
            <a:off x="902863" y="1402656"/>
            <a:ext cx="928588" cy="369332"/>
          </a:xfrm>
          <a:prstGeom prst="rect">
            <a:avLst/>
          </a:prstGeom>
          <a:noFill/>
        </p:spPr>
        <p:txBody>
          <a:bodyPr wrap="none" rtlCol="0">
            <a:spAutoFit/>
          </a:bodyPr>
          <a:lstStyle/>
          <a:p>
            <a:r>
              <a:rPr lang="sv-SE" b="1" noProof="1"/>
              <a:t>Kapitel</a:t>
            </a:r>
          </a:p>
        </p:txBody>
      </p:sp>
      <p:sp>
        <p:nvSpPr>
          <p:cNvPr id="11" name="Rounded Rectangle 10">
            <a:hlinkClick r:id="rId15" action="ppaction://hlinksldjump"/>
            <a:extLst>
              <a:ext uri="{FF2B5EF4-FFF2-40B4-BE49-F238E27FC236}">
                <a16:creationId xmlns:a16="http://schemas.microsoft.com/office/drawing/2014/main" id="{982DD83A-9DF1-4667-0916-1FE12EAEECF4}"/>
              </a:ext>
            </a:extLst>
          </p:cNvPr>
          <p:cNvSpPr/>
          <p:nvPr/>
        </p:nvSpPr>
        <p:spPr>
          <a:xfrm>
            <a:off x="6096000" y="621095"/>
            <a:ext cx="2237033"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rPr>
              <a:t>Spela från början</a:t>
            </a:r>
            <a:endParaRPr lang="sv-SE" sz="1400" noProof="1">
              <a:solidFill>
                <a:schemeClr val="bg1"/>
              </a:solidFill>
              <a:latin typeface="Arial" panose="020B0604020202020204" pitchFamily="34" charset="0"/>
              <a:cs typeface="Arial" panose="020B0604020202020204" pitchFamily="34" charset="0"/>
            </a:endParaRPr>
          </a:p>
        </p:txBody>
      </p:sp>
      <p:pic>
        <p:nvPicPr>
          <p:cNvPr id="2" name="Picture 1">
            <a:hlinkClick r:id="rId16" action="ppaction://hlinksldjump"/>
            <a:extLst>
              <a:ext uri="{FF2B5EF4-FFF2-40B4-BE49-F238E27FC236}">
                <a16:creationId xmlns:a16="http://schemas.microsoft.com/office/drawing/2014/main" id="{582855CF-7961-B6E4-2FBF-07A97BF8984E}"/>
              </a:ext>
            </a:extLst>
          </p:cNvPr>
          <p:cNvPicPr>
            <a:picLocks noChangeAspect="1"/>
          </p:cNvPicPr>
          <p:nvPr/>
        </p:nvPicPr>
        <p:blipFill>
          <a:blip r:embed="rId17"/>
          <a:srcRect/>
          <a:stretch/>
        </p:blipFill>
        <p:spPr>
          <a:xfrm>
            <a:off x="6096001" y="3426132"/>
            <a:ext cx="2332716" cy="1312153"/>
          </a:xfrm>
          <a:prstGeom prst="rect">
            <a:avLst/>
          </a:prstGeom>
        </p:spPr>
      </p:pic>
      <p:pic>
        <p:nvPicPr>
          <p:cNvPr id="3" name="Picture 2">
            <a:hlinkClick r:id="rId18" action="ppaction://hlinksldjump"/>
            <a:extLst>
              <a:ext uri="{FF2B5EF4-FFF2-40B4-BE49-F238E27FC236}">
                <a16:creationId xmlns:a16="http://schemas.microsoft.com/office/drawing/2014/main" id="{ADACE050-15DD-9529-3A9A-DB76ABA4E2E1}"/>
              </a:ext>
            </a:extLst>
          </p:cNvPr>
          <p:cNvPicPr>
            <a:picLocks noChangeAspect="1"/>
          </p:cNvPicPr>
          <p:nvPr/>
        </p:nvPicPr>
        <p:blipFill>
          <a:blip r:embed="rId19"/>
          <a:srcRect/>
          <a:stretch/>
        </p:blipFill>
        <p:spPr>
          <a:xfrm>
            <a:off x="8671277" y="3426132"/>
            <a:ext cx="2296179" cy="1291601"/>
          </a:xfrm>
          <a:prstGeom prst="rect">
            <a:avLst/>
          </a:prstGeom>
        </p:spPr>
      </p:pic>
      <p:sp>
        <p:nvSpPr>
          <p:cNvPr id="7" name="Rounded Rectangle 6">
            <a:hlinkClick r:id="rId20" action="ppaction://hlinksldjump"/>
            <a:extLst>
              <a:ext uri="{FF2B5EF4-FFF2-40B4-BE49-F238E27FC236}">
                <a16:creationId xmlns:a16="http://schemas.microsoft.com/office/drawing/2014/main" id="{53FB317F-DC18-AA07-1DCE-09E1AFC6E503}"/>
              </a:ext>
            </a:extLst>
          </p:cNvPr>
          <p:cNvSpPr/>
          <p:nvPr/>
        </p:nvSpPr>
        <p:spPr>
          <a:xfrm>
            <a:off x="8729180" y="621095"/>
            <a:ext cx="2237033"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rPr>
              <a:t>Instruktioner</a:t>
            </a:r>
            <a:endParaRPr lang="sv-SE" sz="1400" noProof="1">
              <a:solidFill>
                <a:schemeClr val="bg1"/>
              </a:solidFill>
              <a:latin typeface="Arial" panose="020B0604020202020204" pitchFamily="34" charset="0"/>
              <a:cs typeface="Arial" panose="020B0604020202020204" pitchFamily="34" charset="0"/>
            </a:endParaRPr>
          </a:p>
        </p:txBody>
      </p:sp>
      <p:pic>
        <p:nvPicPr>
          <p:cNvPr id="5" name="Picture 4">
            <a:hlinkClick r:id="rId21" action="ppaction://hlinksldjump"/>
            <a:extLst>
              <a:ext uri="{FF2B5EF4-FFF2-40B4-BE49-F238E27FC236}">
                <a16:creationId xmlns:a16="http://schemas.microsoft.com/office/drawing/2014/main" id="{89D60108-CE21-A970-93D5-4AF6EEF0B26D}"/>
              </a:ext>
            </a:extLst>
          </p:cNvPr>
          <p:cNvPicPr>
            <a:picLocks noChangeAspect="1"/>
          </p:cNvPicPr>
          <p:nvPr/>
        </p:nvPicPr>
        <p:blipFill>
          <a:blip r:embed="rId22"/>
          <a:srcRect/>
          <a:stretch/>
        </p:blipFill>
        <p:spPr>
          <a:xfrm>
            <a:off x="3521968" y="4999549"/>
            <a:ext cx="2332714" cy="1312151"/>
          </a:xfrm>
          <a:prstGeom prst="rect">
            <a:avLst/>
          </a:prstGeom>
        </p:spPr>
      </p:pic>
      <p:pic>
        <p:nvPicPr>
          <p:cNvPr id="6" name="Picture 5">
            <a:hlinkClick r:id="rId23" action="ppaction://hlinksldjump"/>
            <a:extLst>
              <a:ext uri="{FF2B5EF4-FFF2-40B4-BE49-F238E27FC236}">
                <a16:creationId xmlns:a16="http://schemas.microsoft.com/office/drawing/2014/main" id="{A049688E-FADF-9DFA-FF1D-E136590E41A6}"/>
              </a:ext>
            </a:extLst>
          </p:cNvPr>
          <p:cNvPicPr>
            <a:picLocks noChangeAspect="1"/>
          </p:cNvPicPr>
          <p:nvPr/>
        </p:nvPicPr>
        <p:blipFill>
          <a:blip r:embed="rId24"/>
          <a:srcRect/>
          <a:stretch/>
        </p:blipFill>
        <p:spPr>
          <a:xfrm>
            <a:off x="983245" y="4999550"/>
            <a:ext cx="2296138" cy="1291578"/>
          </a:xfrm>
          <a:prstGeom prst="rect">
            <a:avLst/>
          </a:prstGeom>
        </p:spPr>
      </p:pic>
      <p:pic>
        <p:nvPicPr>
          <p:cNvPr id="8" name="Picture 7">
            <a:hlinkClick r:id="rId25" action="ppaction://hlinksldjump"/>
            <a:extLst>
              <a:ext uri="{FF2B5EF4-FFF2-40B4-BE49-F238E27FC236}">
                <a16:creationId xmlns:a16="http://schemas.microsoft.com/office/drawing/2014/main" id="{2F0C87DA-7AE2-4B65-FB70-BA2905104B17}"/>
              </a:ext>
            </a:extLst>
          </p:cNvPr>
          <p:cNvPicPr>
            <a:picLocks noChangeAspect="1"/>
          </p:cNvPicPr>
          <p:nvPr/>
        </p:nvPicPr>
        <p:blipFill>
          <a:blip r:embed="rId26"/>
          <a:srcRect/>
          <a:stretch/>
        </p:blipFill>
        <p:spPr>
          <a:xfrm>
            <a:off x="6096001" y="4996682"/>
            <a:ext cx="2332716" cy="1312152"/>
          </a:xfrm>
          <a:prstGeom prst="rect">
            <a:avLst/>
          </a:prstGeom>
        </p:spPr>
      </p:pic>
      <p:pic>
        <p:nvPicPr>
          <p:cNvPr id="4" name="Picture 3">
            <a:extLst>
              <a:ext uri="{FF2B5EF4-FFF2-40B4-BE49-F238E27FC236}">
                <a16:creationId xmlns:a16="http://schemas.microsoft.com/office/drawing/2014/main" id="{58935755-B7BC-212E-0090-270BDE363D48}"/>
              </a:ext>
            </a:extLst>
          </p:cNvPr>
          <p:cNvPicPr>
            <a:picLocks noChangeAspect="1"/>
          </p:cNvPicPr>
          <p:nvPr/>
        </p:nvPicPr>
        <p:blipFill>
          <a:blip r:embed="rId27"/>
          <a:stretch>
            <a:fillRect/>
          </a:stretch>
        </p:blipFill>
        <p:spPr>
          <a:xfrm>
            <a:off x="2875438" y="474869"/>
            <a:ext cx="1812887" cy="1112453"/>
          </a:xfrm>
          <a:prstGeom prst="rect">
            <a:avLst/>
          </a:prstGeom>
        </p:spPr>
      </p:pic>
      <p:sp>
        <p:nvSpPr>
          <p:cNvPr id="12" name="textruta 11">
            <a:extLst>
              <a:ext uri="{FF2B5EF4-FFF2-40B4-BE49-F238E27FC236}">
                <a16:creationId xmlns:a16="http://schemas.microsoft.com/office/drawing/2014/main" id="{51404466-76AF-D580-96CC-9FD18CF1D2B2}"/>
              </a:ext>
            </a:extLst>
          </p:cNvPr>
          <p:cNvSpPr txBox="1"/>
          <p:nvPr/>
        </p:nvSpPr>
        <p:spPr>
          <a:xfrm>
            <a:off x="9819366" y="6550223"/>
            <a:ext cx="2818824" cy="307777"/>
          </a:xfrm>
          <a:prstGeom prst="rect">
            <a:avLst/>
          </a:prstGeom>
          <a:noFill/>
        </p:spPr>
        <p:txBody>
          <a:bodyPr wrap="square">
            <a:spAutoFit/>
          </a:bodyPr>
          <a:lstStyle/>
          <a:p>
            <a:pPr algn="l"/>
            <a:r>
              <a:rPr lang="sv-SE" sz="1400" noProof="1">
                <a:latin typeface="Calibri" panose="020F0502020204030204" pitchFamily="34" charset="0"/>
                <a:ea typeface="Open Sans"/>
                <a:cs typeface="Calibri" panose="020F0502020204030204" pitchFamily="34" charset="0"/>
              </a:rPr>
              <a:t>Version 3 (17 september 2026)</a:t>
            </a:r>
          </a:p>
        </p:txBody>
      </p:sp>
    </p:spTree>
    <p:extLst>
      <p:ext uri="{BB962C8B-B14F-4D97-AF65-F5344CB8AC3E}">
        <p14:creationId xmlns:p14="http://schemas.microsoft.com/office/powerpoint/2010/main" val="267637390"/>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06D34ED-382D-626B-C4F2-CC9673CC8324}"/>
              </a:ext>
            </a:extLst>
          </p:cNvPr>
          <p:cNvSpPr>
            <a:spLocks noGrp="1"/>
          </p:cNvSpPr>
          <p:nvPr>
            <p:ph type="body" sz="quarter" idx="17"/>
          </p:nvPr>
        </p:nvSpPr>
        <p:spPr>
          <a:xfrm>
            <a:off x="1943226" y="447675"/>
            <a:ext cx="5676773" cy="912813"/>
          </a:xfrm>
        </p:spPr>
        <p:txBody>
          <a:bodyPr>
            <a:noAutofit/>
          </a:bodyPr>
          <a:lstStyle/>
          <a:p>
            <a:r>
              <a:rPr lang="sv-SE" sz="4000" noProof="1"/>
              <a:t>Instruktioner för lärare </a:t>
            </a:r>
          </a:p>
        </p:txBody>
      </p:sp>
      <p:sp>
        <p:nvSpPr>
          <p:cNvPr id="5" name="Text Placeholder 4">
            <a:extLst>
              <a:ext uri="{FF2B5EF4-FFF2-40B4-BE49-F238E27FC236}">
                <a16:creationId xmlns:a16="http://schemas.microsoft.com/office/drawing/2014/main" id="{EB1C9845-2B74-DAEB-0AEE-0F1A920D047A}"/>
              </a:ext>
            </a:extLst>
          </p:cNvPr>
          <p:cNvSpPr>
            <a:spLocks noGrp="1"/>
          </p:cNvSpPr>
          <p:nvPr>
            <p:ph type="body" sz="quarter" idx="25"/>
          </p:nvPr>
        </p:nvSpPr>
        <p:spPr/>
        <p:txBody>
          <a:bodyPr/>
          <a:lstStyle/>
          <a:p>
            <a:r>
              <a:rPr lang="sv-SE" noProof="1">
                <a:solidFill>
                  <a:srgbClr val="000000"/>
                </a:solidFill>
              </a:rPr>
              <a:t>Det enda du behöver göra är att starta presentationen i bildspelsläge och klicka dig igenom den. </a:t>
            </a:r>
          </a:p>
          <a:p>
            <a:pPr marL="352425" indent="-342900">
              <a:buFont typeface="+mj-lt"/>
              <a:buAutoNum type="arabicPeriod"/>
            </a:pPr>
            <a:r>
              <a:rPr lang="sv-SE" noProof="1">
                <a:solidFill>
                  <a:schemeClr val="tx1"/>
                </a:solidFill>
              </a:rPr>
              <a:t>Alla kapitel innehåller 1–2 informationsbubblor (i). Klicka på så många ni vill för att fördjupa er i innehållet.</a:t>
            </a:r>
          </a:p>
          <a:p>
            <a:pPr marL="352425" indent="-342900">
              <a:buFont typeface="+mj-lt"/>
              <a:buAutoNum type="arabicPeriod"/>
            </a:pPr>
            <a:r>
              <a:rPr lang="sv-SE" noProof="1">
                <a:solidFill>
                  <a:schemeClr val="tx1"/>
                </a:solidFill>
              </a:rPr>
              <a:t>Klicka på pilen till vänster för att gå tillbaka.</a:t>
            </a:r>
          </a:p>
          <a:p>
            <a:pPr marL="352425" indent="-342900">
              <a:buFont typeface="+mj-lt"/>
              <a:buAutoNum type="arabicPeriod"/>
            </a:pPr>
            <a:r>
              <a:rPr lang="sv-SE" noProof="1">
                <a:solidFill>
                  <a:schemeClr val="tx1"/>
                </a:solidFill>
              </a:rPr>
              <a:t>Klicka </a:t>
            </a:r>
            <a:r>
              <a:rPr lang="sv-SE" noProof="1">
                <a:solidFill>
                  <a:srgbClr val="000000"/>
                </a:solidFill>
              </a:rPr>
              <a:t>på ”</a:t>
            </a:r>
            <a:r>
              <a:rPr lang="sv-SE" noProof="1"/>
              <a:t>Nästa</a:t>
            </a:r>
            <a:r>
              <a:rPr lang="sv-SE" noProof="1">
                <a:solidFill>
                  <a:srgbClr val="000000"/>
                </a:solidFill>
              </a:rPr>
              <a:t>” för att gå vidare.</a:t>
            </a:r>
            <a:endParaRPr lang="sv-SE" noProof="1"/>
          </a:p>
        </p:txBody>
      </p:sp>
      <p:sp>
        <p:nvSpPr>
          <p:cNvPr id="6" name="Text Placeholder 5">
            <a:extLst>
              <a:ext uri="{FF2B5EF4-FFF2-40B4-BE49-F238E27FC236}">
                <a16:creationId xmlns:a16="http://schemas.microsoft.com/office/drawing/2014/main" id="{9184A4CA-3C24-9ED1-9A95-A1494E15DE54}"/>
              </a:ext>
            </a:extLst>
          </p:cNvPr>
          <p:cNvSpPr>
            <a:spLocks noGrp="1"/>
          </p:cNvSpPr>
          <p:nvPr>
            <p:ph type="body" sz="quarter" idx="26"/>
          </p:nvPr>
        </p:nvSpPr>
        <p:spPr>
          <a:xfrm>
            <a:off x="6389559" y="1692705"/>
            <a:ext cx="4120786" cy="4387584"/>
          </a:xfrm>
        </p:spPr>
        <p:txBody>
          <a:bodyPr>
            <a:normAutofit/>
          </a:bodyPr>
          <a:lstStyle/>
          <a:p>
            <a:r>
              <a:rPr lang="sv-SE" noProof="1"/>
              <a:t>Starta presentationen i bildspelsläge. Knappar och klickbara funktioner fungerar bara när presentationen spelas som bildspel, inte i redigeringsläget.</a:t>
            </a:r>
          </a:p>
          <a:p>
            <a:endParaRPr lang="sv-SE" noProof="1"/>
          </a:p>
          <a:p>
            <a:r>
              <a:rPr lang="sv-SE" noProof="1"/>
              <a:t>Den första informationsbubblan visar en mall för vad som presenteras på varje informationssida.</a:t>
            </a:r>
          </a:p>
          <a:p>
            <a:endParaRPr lang="sv-SE" noProof="1"/>
          </a:p>
          <a:p>
            <a:r>
              <a:rPr lang="sv-SE" noProof="1"/>
              <a:t>Det är också fritt fram att ändra i materialet för att anpassa till din undervisning! Du kan t ex ändra i texterna eller dölja sidor som du inte vill ha med.</a:t>
            </a:r>
          </a:p>
        </p:txBody>
      </p:sp>
      <p:pic>
        <p:nvPicPr>
          <p:cNvPr id="7" name="Picture 6" descr="A white arrow in a circle&#10;&#10;AI-generated content may be incorrect.">
            <a:hlinkClick r:id="rId2" action="ppaction://hlinksldjump"/>
            <a:extLst>
              <a:ext uri="{FF2B5EF4-FFF2-40B4-BE49-F238E27FC236}">
                <a16:creationId xmlns:a16="http://schemas.microsoft.com/office/drawing/2014/main" id="{52F7C26B-EFAD-BDF5-1BB1-194B0EC6C0C0}"/>
              </a:ext>
            </a:extLst>
          </p:cNvPr>
          <p:cNvPicPr>
            <a:picLocks noChangeAspect="1"/>
          </p:cNvPicPr>
          <p:nvPr/>
        </p:nvPicPr>
        <p:blipFill>
          <a:blip r:embed="rId3"/>
          <a:stretch>
            <a:fillRect/>
          </a:stretch>
        </p:blipFill>
        <p:spPr>
          <a:xfrm>
            <a:off x="463957" y="3150393"/>
            <a:ext cx="561975" cy="557213"/>
          </a:xfrm>
          <a:prstGeom prst="rect">
            <a:avLst/>
          </a:prstGeom>
        </p:spPr>
      </p:pic>
    </p:spTree>
    <p:extLst>
      <p:ext uri="{BB962C8B-B14F-4D97-AF65-F5344CB8AC3E}">
        <p14:creationId xmlns:p14="http://schemas.microsoft.com/office/powerpoint/2010/main" val="42049212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E37AAE-AFDA-2869-EC5B-EB73A2324C9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9A9FAB0-3167-86B7-FF8F-2E71B95634CB}"/>
              </a:ext>
            </a:extLst>
          </p:cNvPr>
          <p:cNvPicPr>
            <a:picLocks noChangeAspect="1"/>
          </p:cNvPicPr>
          <p:nvPr/>
        </p:nvPicPr>
        <p:blipFill>
          <a:blip r:embed="rId2"/>
          <a:srcRect/>
          <a:stretch/>
        </p:blipFill>
        <p:spPr>
          <a:xfrm>
            <a:off x="0" y="0"/>
            <a:ext cx="12192000" cy="6858000"/>
          </a:xfrm>
          <a:prstGeom prst="rect">
            <a:avLst/>
          </a:prstGeom>
        </p:spPr>
      </p:pic>
      <p:sp>
        <p:nvSpPr>
          <p:cNvPr id="7" name="Rounded Rectangle 6">
            <a:extLst>
              <a:ext uri="{FF2B5EF4-FFF2-40B4-BE49-F238E27FC236}">
                <a16:creationId xmlns:a16="http://schemas.microsoft.com/office/drawing/2014/main" id="{41B15255-7360-2DAB-3B67-7AF4C589E596}"/>
              </a:ext>
            </a:extLst>
          </p:cNvPr>
          <p:cNvSpPr/>
          <p:nvPr/>
        </p:nvSpPr>
        <p:spPr>
          <a:xfrm>
            <a:off x="635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D9AE3F23-3C64-50DF-D781-BBEF93E31DED}"/>
              </a:ext>
            </a:extLst>
          </p:cNvPr>
          <p:cNvPicPr>
            <a:picLocks noChangeAspect="1"/>
          </p:cNvPicPr>
          <p:nvPr/>
        </p:nvPicPr>
        <p:blipFill>
          <a:blip r:embed="rId3"/>
          <a:stretch>
            <a:fillRect/>
          </a:stretch>
        </p:blipFill>
        <p:spPr>
          <a:xfrm>
            <a:off x="11320254" y="-758333"/>
            <a:ext cx="3384283" cy="8374665"/>
          </a:xfrm>
          <a:prstGeom prst="rect">
            <a:avLst/>
          </a:prstGeom>
        </p:spPr>
      </p:pic>
      <p:sp>
        <p:nvSpPr>
          <p:cNvPr id="9" name="Rounded Rectangle 8">
            <a:hlinkClick r:id="" action="ppaction://hlinkshowjump?jump=nextslide"/>
            <a:extLst>
              <a:ext uri="{FF2B5EF4-FFF2-40B4-BE49-F238E27FC236}">
                <a16:creationId xmlns:a16="http://schemas.microsoft.com/office/drawing/2014/main" id="{9A980A78-ED09-47B1-1A48-16C56DAD5D0A}"/>
              </a:ext>
            </a:extLst>
          </p:cNvPr>
          <p:cNvSpPr/>
          <p:nvPr/>
        </p:nvSpPr>
        <p:spPr>
          <a:xfrm>
            <a:off x="6978869" y="4007136"/>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sp>
        <p:nvSpPr>
          <p:cNvPr id="16" name="Rounded Rectangle 15">
            <a:hlinkClick r:id="rId4" action="ppaction://hlinksldjump"/>
            <a:extLst>
              <a:ext uri="{FF2B5EF4-FFF2-40B4-BE49-F238E27FC236}">
                <a16:creationId xmlns:a16="http://schemas.microsoft.com/office/drawing/2014/main" id="{E8260597-3085-A2BA-E64D-2CBC6BD335F0}"/>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grpSp>
        <p:nvGrpSpPr>
          <p:cNvPr id="2" name="Group 1">
            <a:extLst>
              <a:ext uri="{FF2B5EF4-FFF2-40B4-BE49-F238E27FC236}">
                <a16:creationId xmlns:a16="http://schemas.microsoft.com/office/drawing/2014/main" id="{83B11F84-9041-F7DB-51B3-D237888403B7}"/>
              </a:ext>
            </a:extLst>
          </p:cNvPr>
          <p:cNvGrpSpPr/>
          <p:nvPr/>
        </p:nvGrpSpPr>
        <p:grpSpPr>
          <a:xfrm>
            <a:off x="4181155" y="2705186"/>
            <a:ext cx="2545466" cy="570419"/>
            <a:chOff x="2730619" y="617186"/>
            <a:chExt cx="2545466" cy="570419"/>
          </a:xfrm>
        </p:grpSpPr>
        <p:sp>
          <p:nvSpPr>
            <p:cNvPr id="3" name="Rounded Rectangle 2">
              <a:extLst>
                <a:ext uri="{FF2B5EF4-FFF2-40B4-BE49-F238E27FC236}">
                  <a16:creationId xmlns:a16="http://schemas.microsoft.com/office/drawing/2014/main" id="{C2A0018B-5898-2413-5D3C-9537B2427E9B}"/>
                </a:ext>
              </a:extLst>
            </p:cNvPr>
            <p:cNvSpPr/>
            <p:nvPr/>
          </p:nvSpPr>
          <p:spPr>
            <a:xfrm>
              <a:off x="2824480" y="739277"/>
              <a:ext cx="2451605"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Välkomna till Morgonstaden</a:t>
              </a:r>
            </a:p>
          </p:txBody>
        </p:sp>
        <p:sp>
          <p:nvSpPr>
            <p:cNvPr id="4" name="Rounded Rectangle 3">
              <a:hlinkClick r:id="rId5" action="ppaction://hlinksldjump"/>
              <a:extLst>
                <a:ext uri="{FF2B5EF4-FFF2-40B4-BE49-F238E27FC236}">
                  <a16:creationId xmlns:a16="http://schemas.microsoft.com/office/drawing/2014/main" id="{227478A8-BA91-35D1-37B1-EDC72F5D05CC}"/>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934786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ABB2B-447C-A7F3-8D7E-5536907FBCD7}"/>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4C2DEABF-2BA2-A7FB-E971-59C27F635853}"/>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9E2E2AD8-54A5-E372-91E2-904CE4B1F751}"/>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97B4A360-B537-8DD2-980F-3EE18C8D280D}"/>
              </a:ext>
            </a:extLst>
          </p:cNvPr>
          <p:cNvSpPr/>
          <p:nvPr/>
        </p:nvSpPr>
        <p:spPr>
          <a:xfrm>
            <a:off x="635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1204630545"/>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067F4-F90B-ADF3-5A4A-5C80F8536CB6}"/>
            </a:ext>
          </a:extLst>
        </p:cNvPr>
        <p:cNvGrpSpPr/>
        <p:nvPr/>
      </p:nvGrpSpPr>
      <p:grpSpPr>
        <a:xfrm>
          <a:off x="0" y="0"/>
          <a:ext cx="0" cy="0"/>
          <a:chOff x="0" y="0"/>
          <a:chExt cx="0" cy="0"/>
        </a:xfrm>
      </p:grpSpPr>
      <p:pic>
        <p:nvPicPr>
          <p:cNvPr id="2" name="01">
            <a:hlinkClick r:id="" action="ppaction://media"/>
            <a:extLst>
              <a:ext uri="{FF2B5EF4-FFF2-40B4-BE49-F238E27FC236}">
                <a16:creationId xmlns:a16="http://schemas.microsoft.com/office/drawing/2014/main" id="{7DCE8A8D-014C-CD54-4C89-951453DED91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pic>
        <p:nvPicPr>
          <p:cNvPr id="3" name="Content Placeholder 5">
            <a:extLst>
              <a:ext uri="{FF2B5EF4-FFF2-40B4-BE49-F238E27FC236}">
                <a16:creationId xmlns:a16="http://schemas.microsoft.com/office/drawing/2014/main" id="{C9608D4E-8C36-A49E-4B81-3F8862E3A1EE}"/>
              </a:ext>
            </a:extLst>
          </p:cNvPr>
          <p:cNvPicPr>
            <a:picLocks noGrp="1" noChangeAspect="1"/>
          </p:cNvPicPr>
          <p:nvPr>
            <p:ph idx="1"/>
          </p:nvPr>
        </p:nvPicPr>
        <p:blipFill>
          <a:blip r:embed="rId6">
            <a:alphaModFix/>
          </a:blip>
          <a:srcRect/>
          <a:stretch/>
        </p:blipFill>
        <p:spPr>
          <a:xfrm>
            <a:off x="-15498" y="0"/>
            <a:ext cx="12218782" cy="6873065"/>
          </a:xfrm>
        </p:spPr>
      </p:pic>
      <p:sp>
        <p:nvSpPr>
          <p:cNvPr id="7" name="Rounded Rectangle 6">
            <a:extLst>
              <a:ext uri="{FF2B5EF4-FFF2-40B4-BE49-F238E27FC236}">
                <a16:creationId xmlns:a16="http://schemas.microsoft.com/office/drawing/2014/main" id="{FA29D962-4627-30E9-C5EA-AD3B2140C185}"/>
              </a:ext>
            </a:extLst>
          </p:cNvPr>
          <p:cNvSpPr/>
          <p:nvPr/>
        </p:nvSpPr>
        <p:spPr>
          <a:xfrm>
            <a:off x="-15498" y="1189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BE4ABCBA-FE03-5E77-2787-6D55F9D16F2C}"/>
              </a:ext>
            </a:extLst>
          </p:cNvPr>
          <p:cNvPicPr>
            <a:picLocks noChangeAspect="1"/>
          </p:cNvPicPr>
          <p:nvPr/>
        </p:nvPicPr>
        <p:blipFill>
          <a:blip r:embed="rId7"/>
          <a:stretch>
            <a:fillRect/>
          </a:stretch>
        </p:blipFill>
        <p:spPr>
          <a:xfrm>
            <a:off x="11320254" y="-758333"/>
            <a:ext cx="3384283" cy="8374665"/>
          </a:xfrm>
          <a:prstGeom prst="rect">
            <a:avLst/>
          </a:prstGeom>
        </p:spPr>
      </p:pic>
      <p:sp>
        <p:nvSpPr>
          <p:cNvPr id="16" name="Rounded Rectangle 15">
            <a:hlinkClick r:id="rId8" action="ppaction://hlinksldjump"/>
            <a:extLst>
              <a:ext uri="{FF2B5EF4-FFF2-40B4-BE49-F238E27FC236}">
                <a16:creationId xmlns:a16="http://schemas.microsoft.com/office/drawing/2014/main" id="{E3E2EED1-F0DD-1F7B-4B35-D93EEA7AFA6A}"/>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491534164"/>
      </p:ext>
    </p:extLst>
  </p:cSld>
  <p:clrMapOvr>
    <a:masterClrMapping/>
  </p:clrMapOvr>
  <mc:AlternateContent xmlns:mc="http://schemas.openxmlformats.org/markup-compatibility/2006" xmlns:p14="http://schemas.microsoft.com/office/powerpoint/2010/main">
    <mc:Choice Requires="p14">
      <p:transition p14:dur="0" advClick="0" advTm="7000"/>
    </mc:Choice>
    <mc:Fallback xmlns="">
      <p:transition advClick="0" advTm="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708" fill="hold"/>
                                        <p:tgtEl>
                                          <p:spTgt spid="2"/>
                                        </p:tgtEl>
                                      </p:cBhvr>
                                    </p:cmd>
                                  </p:childTnLst>
                                </p:cTn>
                              </p:par>
                              <p:par>
                                <p:cTn id="7" presetID="10" presetClass="entr" presetSubtype="0" fill="hold" nodeType="withEffect">
                                  <p:stCondLst>
                                    <p:cond delay="5000"/>
                                  </p:stCondLst>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remove"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after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C91B22E-5E38-EE1B-C63C-758CDEA04F1A}"/>
              </a:ext>
            </a:extLst>
          </p:cNvPr>
          <p:cNvPicPr>
            <a:picLocks noGrp="1" noChangeAspect="1"/>
          </p:cNvPicPr>
          <p:nvPr>
            <p:ph idx="1"/>
          </p:nvPr>
        </p:nvPicPr>
        <p:blipFill>
          <a:blip r:embed="rId3"/>
          <a:srcRect/>
          <a:stretch/>
        </p:blipFill>
        <p:spPr>
          <a:xfrm>
            <a:off x="-26782" y="-1"/>
            <a:ext cx="12218782" cy="6873065"/>
          </a:xfrm>
        </p:spPr>
      </p:pic>
      <p:sp>
        <p:nvSpPr>
          <p:cNvPr id="20" name="Rounded Rectangle 19">
            <a:extLst>
              <a:ext uri="{FF2B5EF4-FFF2-40B4-BE49-F238E27FC236}">
                <a16:creationId xmlns:a16="http://schemas.microsoft.com/office/drawing/2014/main" id="{A84E5BA9-2948-ADFC-2125-36340EA662B5}"/>
              </a:ext>
            </a:extLst>
          </p:cNvPr>
          <p:cNvSpPr/>
          <p:nvPr/>
        </p:nvSpPr>
        <p:spPr>
          <a:xfrm>
            <a:off x="-26782"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8" name="Picture 7">
            <a:extLst>
              <a:ext uri="{FF2B5EF4-FFF2-40B4-BE49-F238E27FC236}">
                <a16:creationId xmlns:a16="http://schemas.microsoft.com/office/drawing/2014/main" id="{43AE4AF5-9706-DA7C-7B18-A54B56ECFCB8}"/>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11" name="Rounded Rectangle 10">
            <a:hlinkClick r:id="" action="ppaction://hlinkshowjump?jump=nextslide"/>
            <a:extLst>
              <a:ext uri="{FF2B5EF4-FFF2-40B4-BE49-F238E27FC236}">
                <a16:creationId xmlns:a16="http://schemas.microsoft.com/office/drawing/2014/main" id="{6E227A5C-F23C-2DF4-EC96-2E608502DEEC}"/>
              </a:ext>
            </a:extLst>
          </p:cNvPr>
          <p:cNvSpPr/>
          <p:nvPr/>
        </p:nvSpPr>
        <p:spPr>
          <a:xfrm>
            <a:off x="7184185" y="4626193"/>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13" name="Group 12">
            <a:extLst>
              <a:ext uri="{FF2B5EF4-FFF2-40B4-BE49-F238E27FC236}">
                <a16:creationId xmlns:a16="http://schemas.microsoft.com/office/drawing/2014/main" id="{0E0C03A9-3B28-E535-7DBF-003D4F6AA39B}"/>
              </a:ext>
            </a:extLst>
          </p:cNvPr>
          <p:cNvGrpSpPr/>
          <p:nvPr/>
        </p:nvGrpSpPr>
        <p:grpSpPr>
          <a:xfrm>
            <a:off x="4330111" y="4555045"/>
            <a:ext cx="1429558" cy="570419"/>
            <a:chOff x="2730619" y="617186"/>
            <a:chExt cx="1429558" cy="570419"/>
          </a:xfrm>
        </p:grpSpPr>
        <p:sp>
          <p:nvSpPr>
            <p:cNvPr id="14" name="Rounded Rectangle 13">
              <a:extLst>
                <a:ext uri="{FF2B5EF4-FFF2-40B4-BE49-F238E27FC236}">
                  <a16:creationId xmlns:a16="http://schemas.microsoft.com/office/drawing/2014/main" id="{3A3063C8-61C0-89B6-DCEE-C35D4F8AD8BE}"/>
                </a:ext>
              </a:extLst>
            </p:cNvPr>
            <p:cNvSpPr/>
            <p:nvPr/>
          </p:nvSpPr>
          <p:spPr>
            <a:xfrm>
              <a:off x="2824481" y="739277"/>
              <a:ext cx="1335696"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endParaRPr lang="sv-SE" sz="1200" noProof="1">
                <a:solidFill>
                  <a:schemeClr val="tx1">
                    <a:lumMod val="75000"/>
                    <a:lumOff val="25000"/>
                  </a:schemeClr>
                </a:solidFill>
                <a:latin typeface="Calibri" panose="020F0502020204030204" pitchFamily="34" charset="0"/>
                <a:cs typeface="Calibri" panose="020F0502020204030204" pitchFamily="34" charset="0"/>
              </a:endParaRPr>
            </a:p>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Beredskap</a:t>
              </a:r>
            </a:p>
            <a:p>
              <a:pPr algn="r"/>
              <a:endParaRPr lang="sv-SE" sz="1200" noProof="1">
                <a:solidFill>
                  <a:schemeClr val="tx1">
                    <a:lumMod val="75000"/>
                    <a:lumOff val="25000"/>
                  </a:schemeClr>
                </a:solidFill>
                <a:latin typeface="Calibri" panose="020F0502020204030204" pitchFamily="34" charset="0"/>
                <a:cs typeface="Calibri" panose="020F0502020204030204" pitchFamily="34" charset="0"/>
              </a:endParaRPr>
            </a:p>
          </p:txBody>
        </p:sp>
        <p:sp>
          <p:nvSpPr>
            <p:cNvPr id="15" name="Rounded Rectangle 14">
              <a:hlinkClick r:id="rId5" action="ppaction://hlinksldjump"/>
              <a:extLst>
                <a:ext uri="{FF2B5EF4-FFF2-40B4-BE49-F238E27FC236}">
                  <a16:creationId xmlns:a16="http://schemas.microsoft.com/office/drawing/2014/main" id="{6BA45598-4DDF-F994-86C5-2CD42BAF4CA5}"/>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19" name="Rounded Rectangle 18">
            <a:hlinkClick r:id="rId6" action="ppaction://hlinksldjump"/>
            <a:extLst>
              <a:ext uri="{FF2B5EF4-FFF2-40B4-BE49-F238E27FC236}">
                <a16:creationId xmlns:a16="http://schemas.microsoft.com/office/drawing/2014/main" id="{97227C9A-DF43-393E-8018-8F3ED1BCC1A3}"/>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grpSp>
        <p:nvGrpSpPr>
          <p:cNvPr id="2" name="Group 1">
            <a:extLst>
              <a:ext uri="{FF2B5EF4-FFF2-40B4-BE49-F238E27FC236}">
                <a16:creationId xmlns:a16="http://schemas.microsoft.com/office/drawing/2014/main" id="{C804978F-1E9C-F768-206A-C449211B9066}"/>
              </a:ext>
            </a:extLst>
          </p:cNvPr>
          <p:cNvGrpSpPr/>
          <p:nvPr/>
        </p:nvGrpSpPr>
        <p:grpSpPr>
          <a:xfrm>
            <a:off x="8394111" y="3305365"/>
            <a:ext cx="2151969" cy="570419"/>
            <a:chOff x="2730619" y="617186"/>
            <a:chExt cx="2151969" cy="570419"/>
          </a:xfrm>
        </p:grpSpPr>
        <p:sp>
          <p:nvSpPr>
            <p:cNvPr id="3" name="Rounded Rectangle 2">
              <a:extLst>
                <a:ext uri="{FF2B5EF4-FFF2-40B4-BE49-F238E27FC236}">
                  <a16:creationId xmlns:a16="http://schemas.microsoft.com/office/drawing/2014/main" id="{7184AC77-A0EB-5651-8D4C-84BD1BC60EE6}"/>
                </a:ext>
              </a:extLst>
            </p:cNvPr>
            <p:cNvSpPr/>
            <p:nvPr/>
          </p:nvSpPr>
          <p:spPr>
            <a:xfrm>
              <a:off x="2824481" y="739277"/>
              <a:ext cx="2058107"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Mat i stan – varför då?</a:t>
              </a:r>
            </a:p>
          </p:txBody>
        </p:sp>
        <p:sp>
          <p:nvSpPr>
            <p:cNvPr id="4" name="Rounded Rectangle 3">
              <a:hlinkClick r:id="rId7" action="ppaction://hlinksldjump"/>
              <a:extLst>
                <a:ext uri="{FF2B5EF4-FFF2-40B4-BE49-F238E27FC236}">
                  <a16:creationId xmlns:a16="http://schemas.microsoft.com/office/drawing/2014/main" id="{F8512F83-546A-918C-75A6-C6B5524B7570}"/>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5" name="Rounded Rectangle 4">
            <a:hlinkClick r:id="rId8" action="ppaction://hlinksldjump"/>
            <a:extLst>
              <a:ext uri="{FF2B5EF4-FFF2-40B4-BE49-F238E27FC236}">
                <a16:creationId xmlns:a16="http://schemas.microsoft.com/office/drawing/2014/main" id="{9B010561-D3EA-BDF3-1711-F1AD605BFCDB}"/>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12225959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EAFC3F7-0B98-ACFA-C07F-2DF5FD6305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8A86DE-C916-5450-0D8C-47E2BEE1EC30}"/>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E1BF894C-99F5-C496-D364-25F97A05BE16}"/>
              </a:ext>
            </a:extLst>
          </p:cNvPr>
          <p:cNvSpPr>
            <a:spLocks noGrp="1"/>
          </p:cNvSpPr>
          <p:nvPr>
            <p:ph idx="1"/>
          </p:nvPr>
        </p:nvSpPr>
        <p:spPr/>
        <p:txBody>
          <a:bodyPr/>
          <a:lstStyle/>
          <a:p>
            <a:endParaRPr lang="sv-SE" noProof="1"/>
          </a:p>
        </p:txBody>
      </p:sp>
      <p:pic>
        <p:nvPicPr>
          <p:cNvPr id="4" name="Content Placeholder 5">
            <a:extLst>
              <a:ext uri="{FF2B5EF4-FFF2-40B4-BE49-F238E27FC236}">
                <a16:creationId xmlns:a16="http://schemas.microsoft.com/office/drawing/2014/main" id="{FCBD73AD-5029-C81B-9692-681C6D06C325}"/>
              </a:ext>
            </a:extLst>
          </p:cNvPr>
          <p:cNvPicPr>
            <a:picLocks noChangeAspect="1"/>
          </p:cNvPicPr>
          <p:nvPr/>
        </p:nvPicPr>
        <p:blipFill>
          <a:blip r:embed="rId2"/>
          <a:srcRect/>
          <a:stretch/>
        </p:blipFill>
        <p:spPr>
          <a:xfrm>
            <a:off x="-26782" y="-1"/>
            <a:ext cx="12218782" cy="6873065"/>
          </a:xfrm>
          <a:prstGeom prst="rect">
            <a:avLst/>
          </a:prstGeom>
        </p:spPr>
      </p:pic>
      <p:sp>
        <p:nvSpPr>
          <p:cNvPr id="5" name="Rounded Rectangle 4">
            <a:extLst>
              <a:ext uri="{FF2B5EF4-FFF2-40B4-BE49-F238E27FC236}">
                <a16:creationId xmlns:a16="http://schemas.microsoft.com/office/drawing/2014/main" id="{4412725B-E726-1023-B6D3-B88BA79B4C78}"/>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415727692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F58F5-146A-8A90-88AD-0DF603388284}"/>
            </a:ext>
          </a:extLst>
        </p:cNvPr>
        <p:cNvGrpSpPr/>
        <p:nvPr/>
      </p:nvGrpSpPr>
      <p:grpSpPr>
        <a:xfrm>
          <a:off x="0" y="0"/>
          <a:ext cx="0" cy="0"/>
          <a:chOff x="0" y="0"/>
          <a:chExt cx="0" cy="0"/>
        </a:xfrm>
      </p:grpSpPr>
      <p:pic>
        <p:nvPicPr>
          <p:cNvPr id="4" name="02">
            <a:hlinkClick r:id="" action="ppaction://media"/>
            <a:extLst>
              <a:ext uri="{FF2B5EF4-FFF2-40B4-BE49-F238E27FC236}">
                <a16:creationId xmlns:a16="http://schemas.microsoft.com/office/drawing/2014/main" id="{A0AD4B24-900F-CC6D-C708-A191A84707A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587"/>
            <a:ext cx="12192000" cy="6858000"/>
          </a:xfrm>
          <a:prstGeom prst="rect">
            <a:avLst/>
          </a:prstGeom>
        </p:spPr>
      </p:pic>
      <p:pic>
        <p:nvPicPr>
          <p:cNvPr id="9" name="Content Placeholder 3">
            <a:extLst>
              <a:ext uri="{FF2B5EF4-FFF2-40B4-BE49-F238E27FC236}">
                <a16:creationId xmlns:a16="http://schemas.microsoft.com/office/drawing/2014/main" id="{59AFF3A3-9AAD-FAC3-2CF7-B421A9B8DC52}"/>
              </a:ext>
            </a:extLst>
          </p:cNvPr>
          <p:cNvPicPr>
            <a:picLocks noChangeAspect="1"/>
          </p:cNvPicPr>
          <p:nvPr/>
        </p:nvPicPr>
        <p:blipFill>
          <a:blip r:embed="rId5"/>
          <a:srcRect/>
          <a:stretch/>
        </p:blipFill>
        <p:spPr>
          <a:xfrm>
            <a:off x="-4073" y="-1587"/>
            <a:ext cx="12192000" cy="6858000"/>
          </a:xfrm>
          <a:prstGeom prst="rect">
            <a:avLst/>
          </a:prstGeom>
        </p:spPr>
      </p:pic>
      <p:sp>
        <p:nvSpPr>
          <p:cNvPr id="7" name="Rounded Rectangle 6">
            <a:extLst>
              <a:ext uri="{FF2B5EF4-FFF2-40B4-BE49-F238E27FC236}">
                <a16:creationId xmlns:a16="http://schemas.microsoft.com/office/drawing/2014/main" id="{5E45BCD7-EF83-2B70-7CCF-3A0142AC1B60}"/>
              </a:ext>
            </a:extLst>
          </p:cNvPr>
          <p:cNvSpPr/>
          <p:nvPr/>
        </p:nvSpPr>
        <p:spPr>
          <a:xfrm>
            <a:off x="-8146" y="-4762"/>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A82D4558-28AD-9800-12E1-9388EFF0DFEC}"/>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0EAB950C-93AA-4D87-B566-6E40B22877F7}"/>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027888908"/>
      </p:ext>
    </p:extLst>
  </p:cSld>
  <p:clrMapOvr>
    <a:masterClrMapping/>
  </p:clrMapOvr>
  <mc:AlternateContent xmlns:mc="http://schemas.openxmlformats.org/markup-compatibility/2006" xmlns:p14="http://schemas.microsoft.com/office/powerpoint/2010/main">
    <mc:Choice Requires="p14">
      <p:transition p14:dur="0" advClick="0" advTm="10000"/>
    </mc:Choice>
    <mc:Fallback xmlns="">
      <p:transition advClick="0" advTm="1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75" fill="hold"/>
                                        <p:tgtEl>
                                          <p:spTgt spid="4"/>
                                        </p:tgtEl>
                                      </p:cBhvr>
                                    </p:cmd>
                                  </p:childTnLst>
                                </p:cTn>
                              </p:par>
                              <p:par>
                                <p:cTn id="7" presetID="10" presetClass="entr" presetSubtype="0" fill="hold" nodeType="withEffect">
                                  <p:stCondLst>
                                    <p:cond delay="900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A46CA-BCC2-6370-020D-7C400B976BB3}"/>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BF6C638-B64A-C7B1-A10F-AC1AC88C73C8}"/>
              </a:ext>
            </a:extLst>
          </p:cNvPr>
          <p:cNvPicPr>
            <a:picLocks noGrp="1" noChangeAspect="1"/>
          </p:cNvPicPr>
          <p:nvPr>
            <p:ph idx="1"/>
          </p:nvPr>
        </p:nvPicPr>
        <p:blipFill>
          <a:blip r:embed="rId2"/>
          <a:srcRect/>
          <a:stretch/>
        </p:blipFill>
        <p:spPr>
          <a:xfrm>
            <a:off x="0" y="-3768"/>
            <a:ext cx="12192000" cy="6858000"/>
          </a:xfrm>
        </p:spPr>
      </p:pic>
      <p:sp>
        <p:nvSpPr>
          <p:cNvPr id="22" name="Rounded Rectangle 21">
            <a:extLst>
              <a:ext uri="{FF2B5EF4-FFF2-40B4-BE49-F238E27FC236}">
                <a16:creationId xmlns:a16="http://schemas.microsoft.com/office/drawing/2014/main" id="{40559371-DD56-8018-72EF-8BB964DB87AD}"/>
              </a:ext>
            </a:extLst>
          </p:cNvPr>
          <p:cNvSpPr/>
          <p:nvPr/>
        </p:nvSpPr>
        <p:spPr>
          <a:xfrm>
            <a:off x="-898" y="-703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10" name="Picture 9">
            <a:extLst>
              <a:ext uri="{FF2B5EF4-FFF2-40B4-BE49-F238E27FC236}">
                <a16:creationId xmlns:a16="http://schemas.microsoft.com/office/drawing/2014/main" id="{63263F88-8588-CA53-EC87-16AF6DF82F8F}"/>
              </a:ext>
            </a:extLst>
          </p:cNvPr>
          <p:cNvPicPr>
            <a:picLocks noChangeAspect="1"/>
          </p:cNvPicPr>
          <p:nvPr/>
        </p:nvPicPr>
        <p:blipFill>
          <a:blip r:embed="rId3"/>
          <a:stretch>
            <a:fillRect/>
          </a:stretch>
        </p:blipFill>
        <p:spPr>
          <a:xfrm>
            <a:off x="11320254" y="-758333"/>
            <a:ext cx="3384283" cy="8374665"/>
          </a:xfrm>
          <a:prstGeom prst="rect">
            <a:avLst/>
          </a:prstGeom>
        </p:spPr>
      </p:pic>
      <p:sp>
        <p:nvSpPr>
          <p:cNvPr id="12" name="Rounded Rectangle 11">
            <a:hlinkClick r:id="" action="ppaction://hlinkshowjump?jump=nextslide"/>
            <a:extLst>
              <a:ext uri="{FF2B5EF4-FFF2-40B4-BE49-F238E27FC236}">
                <a16:creationId xmlns:a16="http://schemas.microsoft.com/office/drawing/2014/main" id="{C7B0DE50-3225-C63F-21EA-C759801CB9DF}"/>
              </a:ext>
            </a:extLst>
          </p:cNvPr>
          <p:cNvSpPr/>
          <p:nvPr/>
        </p:nvSpPr>
        <p:spPr>
          <a:xfrm>
            <a:off x="6314378" y="4155072"/>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sp>
        <p:nvSpPr>
          <p:cNvPr id="19" name="Rounded Rectangle 18">
            <a:hlinkClick r:id="rId4" action="ppaction://hlinksldjump"/>
            <a:extLst>
              <a:ext uri="{FF2B5EF4-FFF2-40B4-BE49-F238E27FC236}">
                <a16:creationId xmlns:a16="http://schemas.microsoft.com/office/drawing/2014/main" id="{216F47EB-4486-7C55-16BC-EB4E2972C8EA}"/>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grpSp>
        <p:nvGrpSpPr>
          <p:cNvPr id="6" name="Group 5">
            <a:extLst>
              <a:ext uri="{FF2B5EF4-FFF2-40B4-BE49-F238E27FC236}">
                <a16:creationId xmlns:a16="http://schemas.microsoft.com/office/drawing/2014/main" id="{4D541263-C303-DA03-53AD-9BAE95D1961D}"/>
              </a:ext>
            </a:extLst>
          </p:cNvPr>
          <p:cNvGrpSpPr/>
          <p:nvPr/>
        </p:nvGrpSpPr>
        <p:grpSpPr>
          <a:xfrm>
            <a:off x="4351438" y="3423552"/>
            <a:ext cx="1744562" cy="570419"/>
            <a:chOff x="2730619" y="617186"/>
            <a:chExt cx="1744562" cy="570419"/>
          </a:xfrm>
        </p:grpSpPr>
        <p:sp>
          <p:nvSpPr>
            <p:cNvPr id="7" name="Rounded Rectangle 6">
              <a:extLst>
                <a:ext uri="{FF2B5EF4-FFF2-40B4-BE49-F238E27FC236}">
                  <a16:creationId xmlns:a16="http://schemas.microsoft.com/office/drawing/2014/main" id="{52E9456E-A496-6101-1FE3-8604356292D9}"/>
                </a:ext>
              </a:extLst>
            </p:cNvPr>
            <p:cNvSpPr/>
            <p:nvPr/>
          </p:nvSpPr>
          <p:spPr>
            <a:xfrm>
              <a:off x="2824481" y="739277"/>
              <a:ext cx="1650700"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Växthusodlingar</a:t>
              </a:r>
            </a:p>
          </p:txBody>
        </p:sp>
        <p:sp>
          <p:nvSpPr>
            <p:cNvPr id="8" name="Rounded Rectangle 7">
              <a:hlinkClick r:id="rId5" action="ppaction://hlinksldjump"/>
              <a:extLst>
                <a:ext uri="{FF2B5EF4-FFF2-40B4-BE49-F238E27FC236}">
                  <a16:creationId xmlns:a16="http://schemas.microsoft.com/office/drawing/2014/main" id="{D7F0F06D-DE17-665C-EA1F-827DC3A7D8CF}"/>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grpSp>
        <p:nvGrpSpPr>
          <p:cNvPr id="9" name="Group 8">
            <a:extLst>
              <a:ext uri="{FF2B5EF4-FFF2-40B4-BE49-F238E27FC236}">
                <a16:creationId xmlns:a16="http://schemas.microsoft.com/office/drawing/2014/main" id="{2A3C4B36-7A38-696F-319C-FCA59FA08111}"/>
              </a:ext>
            </a:extLst>
          </p:cNvPr>
          <p:cNvGrpSpPr/>
          <p:nvPr/>
        </p:nvGrpSpPr>
        <p:grpSpPr>
          <a:xfrm>
            <a:off x="8153372" y="4155072"/>
            <a:ext cx="1685953" cy="570419"/>
            <a:chOff x="2730619" y="617186"/>
            <a:chExt cx="1685953" cy="570419"/>
          </a:xfrm>
        </p:grpSpPr>
        <p:sp>
          <p:nvSpPr>
            <p:cNvPr id="20" name="Rounded Rectangle 19">
              <a:extLst>
                <a:ext uri="{FF2B5EF4-FFF2-40B4-BE49-F238E27FC236}">
                  <a16:creationId xmlns:a16="http://schemas.microsoft.com/office/drawing/2014/main" id="{56FAB1EF-3244-53B6-B0BD-492C198AF642}"/>
                </a:ext>
              </a:extLst>
            </p:cNvPr>
            <p:cNvSpPr/>
            <p:nvPr/>
          </p:nvSpPr>
          <p:spPr>
            <a:xfrm>
              <a:off x="2824480" y="743169"/>
              <a:ext cx="1592092" cy="322343"/>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Arbetstillfällen</a:t>
              </a:r>
            </a:p>
          </p:txBody>
        </p:sp>
        <p:sp>
          <p:nvSpPr>
            <p:cNvPr id="21" name="Rounded Rectangle 20">
              <a:hlinkClick r:id="rId6" action="ppaction://hlinksldjump"/>
              <a:extLst>
                <a:ext uri="{FF2B5EF4-FFF2-40B4-BE49-F238E27FC236}">
                  <a16:creationId xmlns:a16="http://schemas.microsoft.com/office/drawing/2014/main" id="{46D9CAC7-DCBC-9CE2-C3E3-95B0738F2212}"/>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2" name="Rounded Rectangle 1">
            <a:hlinkClick r:id="rId7" action="ppaction://hlinksldjump"/>
            <a:extLst>
              <a:ext uri="{FF2B5EF4-FFF2-40B4-BE49-F238E27FC236}">
                <a16:creationId xmlns:a16="http://schemas.microsoft.com/office/drawing/2014/main" id="{4B515D36-466D-3CF1-B9F2-C87A98A6ECC6}"/>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1740081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AFB4C8F-4F54-5F11-F461-5B5157DF2D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EA9F39-B99A-ECE2-F537-798C5F45E1AD}"/>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9BC7A038-ED41-468B-5319-3A0E6519E11C}"/>
              </a:ext>
            </a:extLst>
          </p:cNvPr>
          <p:cNvSpPr>
            <a:spLocks noGrp="1"/>
          </p:cNvSpPr>
          <p:nvPr>
            <p:ph idx="1"/>
          </p:nvPr>
        </p:nvSpPr>
        <p:spPr/>
        <p:txBody>
          <a:bodyPr/>
          <a:lstStyle/>
          <a:p>
            <a:endParaRPr lang="sv-SE" noProof="1"/>
          </a:p>
        </p:txBody>
      </p:sp>
      <p:pic>
        <p:nvPicPr>
          <p:cNvPr id="4" name="Content Placeholder 3">
            <a:extLst>
              <a:ext uri="{FF2B5EF4-FFF2-40B4-BE49-F238E27FC236}">
                <a16:creationId xmlns:a16="http://schemas.microsoft.com/office/drawing/2014/main" id="{81B5B677-C675-AE96-8832-73BD7D186312}"/>
              </a:ext>
            </a:extLst>
          </p:cNvPr>
          <p:cNvPicPr>
            <a:picLocks noChangeAspect="1"/>
          </p:cNvPicPr>
          <p:nvPr/>
        </p:nvPicPr>
        <p:blipFill>
          <a:blip r:embed="rId2"/>
          <a:srcRect/>
          <a:stretch/>
        </p:blipFill>
        <p:spPr>
          <a:xfrm>
            <a:off x="0" y="-3768"/>
            <a:ext cx="12192000" cy="6858000"/>
          </a:xfrm>
          <a:prstGeom prst="rect">
            <a:avLst/>
          </a:prstGeom>
        </p:spPr>
      </p:pic>
      <p:sp>
        <p:nvSpPr>
          <p:cNvPr id="5" name="Rounded Rectangle 4">
            <a:extLst>
              <a:ext uri="{FF2B5EF4-FFF2-40B4-BE49-F238E27FC236}">
                <a16:creationId xmlns:a16="http://schemas.microsoft.com/office/drawing/2014/main" id="{78F71787-6E8D-3711-82B8-41543244FEF5}"/>
              </a:ext>
            </a:extLst>
          </p:cNvPr>
          <p:cNvSpPr/>
          <p:nvPr/>
        </p:nvSpPr>
        <p:spPr>
          <a:xfrm>
            <a:off x="-898" y="-703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1141093706"/>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44809-8ABC-7569-698D-28DCFA56E27B}"/>
            </a:ext>
          </a:extLst>
        </p:cNvPr>
        <p:cNvGrpSpPr/>
        <p:nvPr/>
      </p:nvGrpSpPr>
      <p:grpSpPr>
        <a:xfrm>
          <a:off x="0" y="0"/>
          <a:ext cx="0" cy="0"/>
          <a:chOff x="0" y="0"/>
          <a:chExt cx="0" cy="0"/>
        </a:xfrm>
      </p:grpSpPr>
      <p:pic>
        <p:nvPicPr>
          <p:cNvPr id="2" name="03">
            <a:hlinkClick r:id="" action="ppaction://media"/>
            <a:extLst>
              <a:ext uri="{FF2B5EF4-FFF2-40B4-BE49-F238E27FC236}">
                <a16:creationId xmlns:a16="http://schemas.microsoft.com/office/drawing/2014/main" id="{FDAB37BE-4332-2495-4CA1-6ADC28A668B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10" name="Picture 9">
            <a:extLst>
              <a:ext uri="{FF2B5EF4-FFF2-40B4-BE49-F238E27FC236}">
                <a16:creationId xmlns:a16="http://schemas.microsoft.com/office/drawing/2014/main" id="{DF9CE4EF-5241-C1D2-52A5-FB725E52A767}"/>
              </a:ext>
            </a:extLst>
          </p:cNvPr>
          <p:cNvPicPr>
            <a:picLocks noChangeAspect="1"/>
          </p:cNvPicPr>
          <p:nvPr/>
        </p:nvPicPr>
        <p:blipFill>
          <a:blip r:embed="rId5"/>
          <a:srcRect/>
          <a:stretch/>
        </p:blipFill>
        <p:spPr>
          <a:xfrm>
            <a:off x="-14945" y="0"/>
            <a:ext cx="12213744" cy="6870231"/>
          </a:xfrm>
          <a:prstGeom prst="rect">
            <a:avLst/>
          </a:prstGeom>
        </p:spPr>
      </p:pic>
      <p:sp>
        <p:nvSpPr>
          <p:cNvPr id="7" name="Rounded Rectangle 6">
            <a:extLst>
              <a:ext uri="{FF2B5EF4-FFF2-40B4-BE49-F238E27FC236}">
                <a16:creationId xmlns:a16="http://schemas.microsoft.com/office/drawing/2014/main" id="{60591F65-5E61-6922-5D2E-0B5741335A14}"/>
              </a:ext>
            </a:extLst>
          </p:cNvPr>
          <p:cNvSpPr/>
          <p:nvPr/>
        </p:nvSpPr>
        <p:spPr>
          <a:xfrm>
            <a:off x="-14945"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28146632-120A-7F74-C51E-4997A71D660B}"/>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DF507C10-6A27-9838-63E8-0DE5A862AD97}"/>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4192568724"/>
      </p:ext>
    </p:extLst>
  </p:cSld>
  <p:clrMapOvr>
    <a:masterClrMapping/>
  </p:clrMapOvr>
  <mc:AlternateContent xmlns:mc="http://schemas.openxmlformats.org/markup-compatibility/2006" xmlns:p14="http://schemas.microsoft.com/office/powerpoint/2010/main">
    <mc:Choice Requires="p14">
      <p:transition p14:dur="0" advClick="0" advTm="6000"/>
    </mc:Choice>
    <mc:Fallback xmlns="">
      <p:transition advClick="0" advTm="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708" fill="hold"/>
                                        <p:tgtEl>
                                          <p:spTgt spid="2"/>
                                        </p:tgtEl>
                                      </p:cBhvr>
                                    </p:cmd>
                                  </p:childTnLst>
                                </p:cTn>
                              </p:par>
                              <p:par>
                                <p:cTn id="7" presetID="10" presetClass="entr" presetSubtype="0" fill="hold" nodeType="withEffect">
                                  <p:stCondLst>
                                    <p:cond delay="4500"/>
                                  </p:stCondLst>
                                  <p:childTnLst>
                                    <p:set>
                                      <p:cBhvr>
                                        <p:cTn id="8" dur="1" fill="hold">
                                          <p:stCondLst>
                                            <p:cond delay="0"/>
                                          </p:stCondLst>
                                        </p:cTn>
                                        <p:tgtEl>
                                          <p:spTgt spid="10"/>
                                        </p:tgtEl>
                                        <p:attrNameLst>
                                          <p:attrName>style.visibility</p:attrName>
                                        </p:attrNameLst>
                                      </p:cBhvr>
                                      <p:to>
                                        <p:strVal val="visible"/>
                                      </p:to>
                                    </p:set>
                                    <p:animEffect transition="in" filter="fade">
                                      <p:cBhvr>
                                        <p:cTn id="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F0FF2-765C-DF0C-27F3-61ECA77DF07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0560633-D665-892A-0217-B1D7EA6D2194}"/>
              </a:ext>
            </a:extLst>
          </p:cNvPr>
          <p:cNvPicPr>
            <a:picLocks noChangeAspect="1"/>
          </p:cNvPicPr>
          <p:nvPr/>
        </p:nvPicPr>
        <p:blipFill>
          <a:blip r:embed="rId3"/>
          <a:srcRect/>
          <a:stretch/>
        </p:blipFill>
        <p:spPr>
          <a:xfrm>
            <a:off x="0" y="1"/>
            <a:ext cx="12192000" cy="6858000"/>
          </a:xfrm>
          <a:prstGeom prst="rect">
            <a:avLst/>
          </a:prstGeom>
        </p:spPr>
      </p:pic>
      <p:sp>
        <p:nvSpPr>
          <p:cNvPr id="19" name="Rounded Rectangle 18">
            <a:extLst>
              <a:ext uri="{FF2B5EF4-FFF2-40B4-BE49-F238E27FC236}">
                <a16:creationId xmlns:a16="http://schemas.microsoft.com/office/drawing/2014/main" id="{835C9495-422C-B699-339C-D4AA2E4AE708}"/>
              </a:ext>
            </a:extLst>
          </p:cNvPr>
          <p:cNvSpPr/>
          <p:nvPr/>
        </p:nvSpPr>
        <p:spPr>
          <a:xfrm>
            <a:off x="24586"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ADA4C1C2-813C-C8F3-6556-A4A55B1F4324}"/>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11" name="Rounded Rectangle 10">
            <a:hlinkClick r:id="" action="ppaction://hlinkshowjump?jump=nextslide"/>
            <a:extLst>
              <a:ext uri="{FF2B5EF4-FFF2-40B4-BE49-F238E27FC236}">
                <a16:creationId xmlns:a16="http://schemas.microsoft.com/office/drawing/2014/main" id="{0484E28B-F53C-2F95-C38B-E745F7177167}"/>
              </a:ext>
            </a:extLst>
          </p:cNvPr>
          <p:cNvSpPr/>
          <p:nvPr/>
        </p:nvSpPr>
        <p:spPr>
          <a:xfrm>
            <a:off x="6117411" y="2712288"/>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15" name="Group 14">
            <a:extLst>
              <a:ext uri="{FF2B5EF4-FFF2-40B4-BE49-F238E27FC236}">
                <a16:creationId xmlns:a16="http://schemas.microsoft.com/office/drawing/2014/main" id="{C0466037-B4FD-5488-E294-07218B4DA596}"/>
              </a:ext>
            </a:extLst>
          </p:cNvPr>
          <p:cNvGrpSpPr/>
          <p:nvPr/>
        </p:nvGrpSpPr>
        <p:grpSpPr>
          <a:xfrm>
            <a:off x="2517678" y="2000399"/>
            <a:ext cx="1901922" cy="570419"/>
            <a:chOff x="2730619" y="617186"/>
            <a:chExt cx="1901922" cy="570419"/>
          </a:xfrm>
        </p:grpSpPr>
        <p:sp>
          <p:nvSpPr>
            <p:cNvPr id="16" name="Rounded Rectangle 15">
              <a:extLst>
                <a:ext uri="{FF2B5EF4-FFF2-40B4-BE49-F238E27FC236}">
                  <a16:creationId xmlns:a16="http://schemas.microsoft.com/office/drawing/2014/main" id="{2D25AF55-CC74-BA17-FC36-FFC223B673FC}"/>
                </a:ext>
              </a:extLst>
            </p:cNvPr>
            <p:cNvSpPr/>
            <p:nvPr/>
          </p:nvSpPr>
          <p:spPr>
            <a:xfrm>
              <a:off x="2824481" y="739277"/>
              <a:ext cx="1808060"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Biologisk mångfald</a:t>
              </a:r>
            </a:p>
          </p:txBody>
        </p:sp>
        <p:sp>
          <p:nvSpPr>
            <p:cNvPr id="17" name="Rounded Rectangle 16">
              <a:hlinkClick r:id="rId5" action="ppaction://hlinksldjump"/>
              <a:extLst>
                <a:ext uri="{FF2B5EF4-FFF2-40B4-BE49-F238E27FC236}">
                  <a16:creationId xmlns:a16="http://schemas.microsoft.com/office/drawing/2014/main" id="{6402B3E1-E283-9769-52B6-513947DF0A4C}"/>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18" name="Rounded Rectangle 17">
            <a:hlinkClick r:id="rId6" action="ppaction://hlinksldjump"/>
            <a:extLst>
              <a:ext uri="{FF2B5EF4-FFF2-40B4-BE49-F238E27FC236}">
                <a16:creationId xmlns:a16="http://schemas.microsoft.com/office/drawing/2014/main" id="{6DE8FE20-36D7-69AC-7982-B9AFEE114B50}"/>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grpSp>
        <p:nvGrpSpPr>
          <p:cNvPr id="7" name="Group 6">
            <a:extLst>
              <a:ext uri="{FF2B5EF4-FFF2-40B4-BE49-F238E27FC236}">
                <a16:creationId xmlns:a16="http://schemas.microsoft.com/office/drawing/2014/main" id="{62688D20-FDFA-30A7-95C5-4B41F75FB071}"/>
              </a:ext>
            </a:extLst>
          </p:cNvPr>
          <p:cNvGrpSpPr/>
          <p:nvPr/>
        </p:nvGrpSpPr>
        <p:grpSpPr>
          <a:xfrm>
            <a:off x="9525185" y="2712288"/>
            <a:ext cx="1993714" cy="570419"/>
            <a:chOff x="2521756" y="617184"/>
            <a:chExt cx="1993714" cy="570419"/>
          </a:xfrm>
        </p:grpSpPr>
        <p:sp>
          <p:nvSpPr>
            <p:cNvPr id="8" name="Rounded Rectangle 7">
              <a:extLst>
                <a:ext uri="{FF2B5EF4-FFF2-40B4-BE49-F238E27FC236}">
                  <a16:creationId xmlns:a16="http://schemas.microsoft.com/office/drawing/2014/main" id="{535D376F-0F5F-B061-B286-76F3C201FCFE}"/>
                </a:ext>
              </a:extLst>
            </p:cNvPr>
            <p:cNvSpPr/>
            <p:nvPr/>
          </p:nvSpPr>
          <p:spPr>
            <a:xfrm>
              <a:off x="2824481" y="739277"/>
              <a:ext cx="1690989"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Gratis frukt och bär</a:t>
              </a:r>
            </a:p>
          </p:txBody>
        </p:sp>
        <p:sp>
          <p:nvSpPr>
            <p:cNvPr id="9" name="Rounded Rectangle 8">
              <a:hlinkClick r:id="rId7" action="ppaction://hlinksldjump"/>
              <a:extLst>
                <a:ext uri="{FF2B5EF4-FFF2-40B4-BE49-F238E27FC236}">
                  <a16:creationId xmlns:a16="http://schemas.microsoft.com/office/drawing/2014/main" id="{8F5EFFC0-84EF-89F6-E249-D3AE26CFE130}"/>
                </a:ext>
              </a:extLst>
            </p:cNvPr>
            <p:cNvSpPr/>
            <p:nvPr/>
          </p:nvSpPr>
          <p:spPr>
            <a:xfrm>
              <a:off x="2521756" y="617184"/>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2" name="Rounded Rectangle 1">
            <a:hlinkClick r:id="rId8" action="ppaction://hlinksldjump"/>
            <a:extLst>
              <a:ext uri="{FF2B5EF4-FFF2-40B4-BE49-F238E27FC236}">
                <a16:creationId xmlns:a16="http://schemas.microsoft.com/office/drawing/2014/main" id="{B1B5F03B-3D94-7355-8DB6-88C0943C395C}"/>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27830420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C84E96F8-651D-E93F-14BD-9201A6BCDD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F1050-0D2C-528A-1063-A246D3159B7D}"/>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B8222789-6D24-B50D-2EF3-6DCED3C9F0A0}"/>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50470BC3-9773-926D-89AE-74008E3B8854}"/>
              </a:ext>
            </a:extLst>
          </p:cNvPr>
          <p:cNvPicPr>
            <a:picLocks noChangeAspect="1"/>
          </p:cNvPicPr>
          <p:nvPr/>
        </p:nvPicPr>
        <p:blipFill>
          <a:blip r:embed="rId2"/>
          <a:srcRect/>
          <a:stretch/>
        </p:blipFill>
        <p:spPr>
          <a:xfrm>
            <a:off x="0" y="1"/>
            <a:ext cx="12192000" cy="6858000"/>
          </a:xfrm>
          <a:prstGeom prst="rect">
            <a:avLst/>
          </a:prstGeom>
        </p:spPr>
      </p:pic>
      <p:sp>
        <p:nvSpPr>
          <p:cNvPr id="5" name="Rounded Rectangle 4">
            <a:extLst>
              <a:ext uri="{FF2B5EF4-FFF2-40B4-BE49-F238E27FC236}">
                <a16:creationId xmlns:a16="http://schemas.microsoft.com/office/drawing/2014/main" id="{71964A9E-C030-B0DB-4448-44961E846B05}"/>
              </a:ext>
            </a:extLst>
          </p:cNvPr>
          <p:cNvSpPr/>
          <p:nvPr/>
        </p:nvSpPr>
        <p:spPr>
          <a:xfrm>
            <a:off x="-898" y="25168"/>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4252633546"/>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C75EC-3886-71DE-1281-0ABC4DA775EA}"/>
            </a:ext>
          </a:extLst>
        </p:cNvPr>
        <p:cNvGrpSpPr/>
        <p:nvPr/>
      </p:nvGrpSpPr>
      <p:grpSpPr>
        <a:xfrm>
          <a:off x="0" y="0"/>
          <a:ext cx="0" cy="0"/>
          <a:chOff x="0" y="0"/>
          <a:chExt cx="0" cy="0"/>
        </a:xfrm>
      </p:grpSpPr>
      <p:pic>
        <p:nvPicPr>
          <p:cNvPr id="2" name="04">
            <a:hlinkClick r:id="" action="ppaction://media"/>
            <a:extLst>
              <a:ext uri="{FF2B5EF4-FFF2-40B4-BE49-F238E27FC236}">
                <a16:creationId xmlns:a16="http://schemas.microsoft.com/office/drawing/2014/main" id="{FE0DC1BC-FA94-C93C-445C-5489EB93C3E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8" name="Picture 7">
            <a:extLst>
              <a:ext uri="{FF2B5EF4-FFF2-40B4-BE49-F238E27FC236}">
                <a16:creationId xmlns:a16="http://schemas.microsoft.com/office/drawing/2014/main" id="{00A56CA3-30E7-2927-7EF6-0CF664AC9CAC}"/>
              </a:ext>
            </a:extLst>
          </p:cNvPr>
          <p:cNvPicPr>
            <a:picLocks noChangeAspect="1"/>
          </p:cNvPicPr>
          <p:nvPr/>
        </p:nvPicPr>
        <p:blipFill>
          <a:blip r:embed="rId5"/>
          <a:srcRect/>
          <a:stretch/>
        </p:blipFill>
        <p:spPr>
          <a:xfrm>
            <a:off x="-4073" y="0"/>
            <a:ext cx="12192000" cy="6858000"/>
          </a:xfrm>
          <a:prstGeom prst="rect">
            <a:avLst/>
          </a:prstGeom>
        </p:spPr>
      </p:pic>
      <p:sp>
        <p:nvSpPr>
          <p:cNvPr id="7" name="Rounded Rectangle 6">
            <a:extLst>
              <a:ext uri="{FF2B5EF4-FFF2-40B4-BE49-F238E27FC236}">
                <a16:creationId xmlns:a16="http://schemas.microsoft.com/office/drawing/2014/main" id="{930BF732-FC95-BC89-D308-9D64E2B9D6BC}"/>
              </a:ext>
            </a:extLst>
          </p:cNvPr>
          <p:cNvSpPr/>
          <p:nvPr/>
        </p:nvSpPr>
        <p:spPr>
          <a:xfrm>
            <a:off x="-4073"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84E55F8D-F461-2EAC-C167-516DDC87840A}"/>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0918F52F-70DA-22CC-BF02-35F30F56919A}"/>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701777070"/>
      </p:ext>
    </p:extLst>
  </p:cSld>
  <p:clrMapOvr>
    <a:masterClrMapping/>
  </p:clrMapOvr>
  <mc:AlternateContent xmlns:mc="http://schemas.openxmlformats.org/markup-compatibility/2006" xmlns:p14="http://schemas.microsoft.com/office/powerpoint/2010/main">
    <mc:Choice Requires="p14">
      <p:transition p14:dur="0" advClick="0" advTm="8000"/>
    </mc:Choice>
    <mc:Fallback xmlns="">
      <p:transition advClick="0"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500" fill="hold"/>
                                        <p:tgtEl>
                                          <p:spTgt spid="2"/>
                                        </p:tgtEl>
                                      </p:cBhvr>
                                    </p:cmd>
                                  </p:childTnLst>
                                </p:cTn>
                              </p:par>
                              <p:par>
                                <p:cTn id="7" presetID="10" presetClass="entr" presetSubtype="0" fill="hold" nodeType="withEffect">
                                  <p:stCondLst>
                                    <p:cond delay="70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CACE0-52BB-C18D-2CBB-2C4A92D5E01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D04B0FF-D428-FB8E-AED4-925A6017B741}"/>
              </a:ext>
            </a:extLst>
          </p:cNvPr>
          <p:cNvPicPr>
            <a:picLocks noChangeAspect="1"/>
          </p:cNvPicPr>
          <p:nvPr/>
        </p:nvPicPr>
        <p:blipFill>
          <a:blip r:embed="rId3"/>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ED34FD2D-9945-9263-58F9-16DCB28928A2}"/>
              </a:ext>
            </a:extLst>
          </p:cNvPr>
          <p:cNvSpPr/>
          <p:nvPr/>
        </p:nvSpPr>
        <p:spPr>
          <a:xfrm>
            <a:off x="-898"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5656C12E-A1C9-F3C3-7A88-679694059B84}"/>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9" name="Rounded Rectangle 8">
            <a:hlinkClick r:id="" action="ppaction://hlinkshowjump?jump=nextslide"/>
            <a:extLst>
              <a:ext uri="{FF2B5EF4-FFF2-40B4-BE49-F238E27FC236}">
                <a16:creationId xmlns:a16="http://schemas.microsoft.com/office/drawing/2014/main" id="{E99AA8A9-BFEB-555F-E594-5BEB07FE2502}"/>
              </a:ext>
            </a:extLst>
          </p:cNvPr>
          <p:cNvSpPr/>
          <p:nvPr/>
        </p:nvSpPr>
        <p:spPr>
          <a:xfrm>
            <a:off x="5937270" y="2855067"/>
            <a:ext cx="903851" cy="428120"/>
          </a:xfrm>
          <a:prstGeom prst="roundRect">
            <a:avLst>
              <a:gd name="adj" fmla="val 50000"/>
            </a:avLst>
          </a:prstGeom>
          <a:solidFill>
            <a:srgbClr val="E39301"/>
          </a:solidFill>
          <a:ln>
            <a:noFill/>
          </a:ln>
          <a:effectLst>
            <a:outerShdw blurRad="50800" dist="21034" dir="5400000" sx="95000" sy="95000" algn="ctr" rotWithShape="0">
              <a:srgbClr val="0070C0">
                <a:alpha val="62604"/>
              </a:srgb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sp>
        <p:nvSpPr>
          <p:cNvPr id="19" name="Rounded Rectangle 18">
            <a:hlinkClick r:id="rId5" action="ppaction://hlinksldjump"/>
            <a:extLst>
              <a:ext uri="{FF2B5EF4-FFF2-40B4-BE49-F238E27FC236}">
                <a16:creationId xmlns:a16="http://schemas.microsoft.com/office/drawing/2014/main" id="{E96512A4-B036-F4DC-C117-9D260D8A54EC}"/>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grpSp>
        <p:nvGrpSpPr>
          <p:cNvPr id="6" name="Group 5">
            <a:extLst>
              <a:ext uri="{FF2B5EF4-FFF2-40B4-BE49-F238E27FC236}">
                <a16:creationId xmlns:a16="http://schemas.microsoft.com/office/drawing/2014/main" id="{53AFF9FB-CDE6-950B-9CEE-A7DD7E371490}"/>
              </a:ext>
            </a:extLst>
          </p:cNvPr>
          <p:cNvGrpSpPr/>
          <p:nvPr/>
        </p:nvGrpSpPr>
        <p:grpSpPr>
          <a:xfrm>
            <a:off x="2724177" y="3631167"/>
            <a:ext cx="1957001" cy="570419"/>
            <a:chOff x="2730619" y="617186"/>
            <a:chExt cx="1861714" cy="570419"/>
          </a:xfrm>
        </p:grpSpPr>
        <p:sp>
          <p:nvSpPr>
            <p:cNvPr id="14" name="Rounded Rectangle 13">
              <a:extLst>
                <a:ext uri="{FF2B5EF4-FFF2-40B4-BE49-F238E27FC236}">
                  <a16:creationId xmlns:a16="http://schemas.microsoft.com/office/drawing/2014/main" id="{3C4239CA-2DC8-6F38-7126-12D77F65F665}"/>
                </a:ext>
              </a:extLst>
            </p:cNvPr>
            <p:cNvSpPr/>
            <p:nvPr/>
          </p:nvSpPr>
          <p:spPr>
            <a:xfrm>
              <a:off x="3115583" y="739277"/>
              <a:ext cx="1476750"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Odlingsgemenskap</a:t>
              </a:r>
            </a:p>
          </p:txBody>
        </p:sp>
        <p:sp>
          <p:nvSpPr>
            <p:cNvPr id="15" name="Rounded Rectangle 14">
              <a:hlinkClick r:id="rId6" action="ppaction://hlinksldjump"/>
              <a:extLst>
                <a:ext uri="{FF2B5EF4-FFF2-40B4-BE49-F238E27FC236}">
                  <a16:creationId xmlns:a16="http://schemas.microsoft.com/office/drawing/2014/main" id="{EC65AF11-36D5-8BC0-89B9-2CFE739A6A77}"/>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grpSp>
        <p:nvGrpSpPr>
          <p:cNvPr id="20" name="Group 19">
            <a:extLst>
              <a:ext uri="{FF2B5EF4-FFF2-40B4-BE49-F238E27FC236}">
                <a16:creationId xmlns:a16="http://schemas.microsoft.com/office/drawing/2014/main" id="{3A2E388E-EC6D-FEDA-8CE3-F69574A0436F}"/>
              </a:ext>
            </a:extLst>
          </p:cNvPr>
          <p:cNvGrpSpPr/>
          <p:nvPr/>
        </p:nvGrpSpPr>
        <p:grpSpPr>
          <a:xfrm>
            <a:off x="8665632" y="5087455"/>
            <a:ext cx="1519769" cy="570419"/>
            <a:chOff x="2730619" y="617186"/>
            <a:chExt cx="1519769" cy="570419"/>
          </a:xfrm>
        </p:grpSpPr>
        <p:sp>
          <p:nvSpPr>
            <p:cNvPr id="21" name="Rounded Rectangle 20">
              <a:extLst>
                <a:ext uri="{FF2B5EF4-FFF2-40B4-BE49-F238E27FC236}">
                  <a16:creationId xmlns:a16="http://schemas.microsoft.com/office/drawing/2014/main" id="{2B1582B9-75FF-1F5F-AE1E-756A5D2BF174}"/>
                </a:ext>
              </a:extLst>
            </p:cNvPr>
            <p:cNvSpPr/>
            <p:nvPr/>
          </p:nvSpPr>
          <p:spPr>
            <a:xfrm>
              <a:off x="2824482" y="749431"/>
              <a:ext cx="1425906" cy="287157"/>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Djur i staden</a:t>
              </a:r>
            </a:p>
          </p:txBody>
        </p:sp>
        <p:sp>
          <p:nvSpPr>
            <p:cNvPr id="22" name="Rounded Rectangle 21">
              <a:hlinkClick r:id="rId7" action="ppaction://hlinksldjump"/>
              <a:extLst>
                <a:ext uri="{FF2B5EF4-FFF2-40B4-BE49-F238E27FC236}">
                  <a16:creationId xmlns:a16="http://schemas.microsoft.com/office/drawing/2014/main" id="{C140587F-1FFE-511F-8FC4-CE2EEB3660CF}"/>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2" name="Rounded Rectangle 1">
            <a:hlinkClick r:id="rId8" action="ppaction://hlinksldjump"/>
            <a:extLst>
              <a:ext uri="{FF2B5EF4-FFF2-40B4-BE49-F238E27FC236}">
                <a16:creationId xmlns:a16="http://schemas.microsoft.com/office/drawing/2014/main" id="{BB55348C-E729-2CFE-2513-584D9BE1E926}"/>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782539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78491697-2A78-0456-B246-DF2A2B5652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E552B7-FF5B-0BBF-EFA3-F7FD450250EC}"/>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B51D713A-0FF9-162C-274E-FFBDB50FFF29}"/>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A068CD50-C01D-414C-CC29-BD351FACF98B}"/>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8E61C720-D876-00AA-55C2-E082598888B3}"/>
              </a:ext>
            </a:extLst>
          </p:cNvPr>
          <p:cNvSpPr/>
          <p:nvPr/>
        </p:nvSpPr>
        <p:spPr>
          <a:xfrm>
            <a:off x="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3331533302"/>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11D56-EBAD-06E5-90CD-75C8A70DD281}"/>
            </a:ext>
          </a:extLst>
        </p:cNvPr>
        <p:cNvGrpSpPr/>
        <p:nvPr/>
      </p:nvGrpSpPr>
      <p:grpSpPr>
        <a:xfrm>
          <a:off x="0" y="0"/>
          <a:ext cx="0" cy="0"/>
          <a:chOff x="0" y="0"/>
          <a:chExt cx="0" cy="0"/>
        </a:xfrm>
      </p:grpSpPr>
      <p:pic>
        <p:nvPicPr>
          <p:cNvPr id="2" name="05">
            <a:hlinkClick r:id="" action="ppaction://media"/>
            <a:extLst>
              <a:ext uri="{FF2B5EF4-FFF2-40B4-BE49-F238E27FC236}">
                <a16:creationId xmlns:a16="http://schemas.microsoft.com/office/drawing/2014/main" id="{84883C66-EBD8-B857-51A9-79C7B7A49B5C}"/>
              </a:ext>
            </a:extLst>
          </p:cNvPr>
          <p:cNvPicPr>
            <a:picLocks noChangeAspect="1"/>
          </p:cNvPicPr>
          <p:nvPr>
            <a:videoFile r:link="rId1"/>
            <p:extLst>
              <p:ext uri="{DAA4B4D4-6D71-4841-9C94-3DE7FCFB9230}">
                <p14:media xmlns:p14="http://schemas.microsoft.com/office/powerpoint/2010/main" r:embed="rId2">
                  <p14:trim st="2582.4499" end="518.7695"/>
                </p14:media>
              </p:ext>
            </p:extLst>
          </p:nvPr>
        </p:nvPicPr>
        <p:blipFill>
          <a:blip r:embed="rId4"/>
          <a:stretch>
            <a:fillRect/>
          </a:stretch>
        </p:blipFill>
        <p:spPr>
          <a:xfrm>
            <a:off x="0" y="-1"/>
            <a:ext cx="12192000" cy="6858000"/>
          </a:xfrm>
          <a:prstGeom prst="rect">
            <a:avLst/>
          </a:prstGeom>
        </p:spPr>
      </p:pic>
      <p:pic>
        <p:nvPicPr>
          <p:cNvPr id="18" name="Picture 17">
            <a:extLst>
              <a:ext uri="{FF2B5EF4-FFF2-40B4-BE49-F238E27FC236}">
                <a16:creationId xmlns:a16="http://schemas.microsoft.com/office/drawing/2014/main" id="{8D2BE3DA-4064-8F2A-CD52-E246C5C0889D}"/>
              </a:ext>
            </a:extLst>
          </p:cNvPr>
          <p:cNvPicPr>
            <a:picLocks noChangeAspect="1"/>
          </p:cNvPicPr>
          <p:nvPr/>
        </p:nvPicPr>
        <p:blipFill>
          <a:blip r:embed="rId5"/>
          <a:srcRect/>
          <a:stretch/>
        </p:blipFill>
        <p:spPr>
          <a:xfrm>
            <a:off x="-2036" y="-1"/>
            <a:ext cx="12187927" cy="6855708"/>
          </a:xfrm>
          <a:prstGeom prst="rect">
            <a:avLst/>
          </a:prstGeom>
        </p:spPr>
      </p:pic>
      <p:sp>
        <p:nvSpPr>
          <p:cNvPr id="7" name="Rounded Rectangle 6">
            <a:extLst>
              <a:ext uri="{FF2B5EF4-FFF2-40B4-BE49-F238E27FC236}">
                <a16:creationId xmlns:a16="http://schemas.microsoft.com/office/drawing/2014/main" id="{08C488E5-28F6-ABB2-3DFE-96F45D2D163E}"/>
              </a:ext>
            </a:extLst>
          </p:cNvPr>
          <p:cNvSpPr/>
          <p:nvPr/>
        </p:nvSpPr>
        <p:spPr>
          <a:xfrm>
            <a:off x="-23231" y="-5468"/>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3E854184-6152-F95B-D5AC-3B0F0BACA956}"/>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79285688-6954-299B-F18E-9D0343BBCA34}"/>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642168126"/>
      </p:ext>
    </p:extLst>
  </p:cSld>
  <p:clrMapOvr>
    <a:masterClrMapping/>
  </p:clrMapOvr>
  <mc:AlternateContent xmlns:mc="http://schemas.openxmlformats.org/markup-compatibility/2006" xmlns:p14="http://schemas.microsoft.com/office/powerpoint/2010/main">
    <mc:Choice Requires="p14">
      <p:transition p14:dur="0" advClick="0" advTm="6500"/>
    </mc:Choice>
    <mc:Fallback xmlns="">
      <p:transition advClick="0" advTm="6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23" fill="hold"/>
                                        <p:tgtEl>
                                          <p:spTgt spid="2"/>
                                        </p:tgtEl>
                                      </p:cBhvr>
                                    </p:cmd>
                                  </p:childTnLst>
                                </p:cTn>
                              </p:par>
                              <p:par>
                                <p:cTn id="7" presetID="9" presetClass="entr" presetSubtype="0" fill="hold" nodeType="withEffect">
                                  <p:stCondLst>
                                    <p:cond delay="5500"/>
                                  </p:stCondLst>
                                  <p:childTnLst>
                                    <p:set>
                                      <p:cBhvr>
                                        <p:cTn id="8" dur="1" fill="hold">
                                          <p:stCondLst>
                                            <p:cond delay="0"/>
                                          </p:stCondLst>
                                        </p:cTn>
                                        <p:tgtEl>
                                          <p:spTgt spid="18"/>
                                        </p:tgtEl>
                                        <p:attrNameLst>
                                          <p:attrName>style.visibility</p:attrName>
                                        </p:attrNameLst>
                                      </p:cBhvr>
                                      <p:to>
                                        <p:strVal val="visible"/>
                                      </p:to>
                                    </p:set>
                                    <p:animEffect transition="in" filter="dissolve">
                                      <p:cBhvr>
                                        <p:cTn id="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99DE6-14BA-A828-2C35-E9A5E48C151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26B1CD3-5A30-E39A-B8F4-FB58F75C9623}"/>
              </a:ext>
            </a:extLst>
          </p:cNvPr>
          <p:cNvPicPr>
            <a:picLocks noChangeAspect="1"/>
          </p:cNvPicPr>
          <p:nvPr/>
        </p:nvPicPr>
        <p:blipFill>
          <a:blip r:embed="rId3"/>
          <a:srcRect/>
          <a:stretch/>
        </p:blipFill>
        <p:spPr>
          <a:xfrm>
            <a:off x="0" y="0"/>
            <a:ext cx="12192000" cy="6858000"/>
          </a:xfrm>
          <a:prstGeom prst="rect">
            <a:avLst/>
          </a:prstGeom>
        </p:spPr>
      </p:pic>
      <p:sp>
        <p:nvSpPr>
          <p:cNvPr id="11" name="Rounded Rectangle 10">
            <a:extLst>
              <a:ext uri="{FF2B5EF4-FFF2-40B4-BE49-F238E27FC236}">
                <a16:creationId xmlns:a16="http://schemas.microsoft.com/office/drawing/2014/main" id="{902F7A7B-F027-9D26-198D-60F709B35B8C}"/>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
        <p:nvSpPr>
          <p:cNvPr id="10" name="Rounded Rectangle 9">
            <a:hlinkClick r:id="rId4" action="ppaction://hlinksldjump"/>
            <a:extLst>
              <a:ext uri="{FF2B5EF4-FFF2-40B4-BE49-F238E27FC236}">
                <a16:creationId xmlns:a16="http://schemas.microsoft.com/office/drawing/2014/main" id="{F07E28D9-F7D6-D625-3B42-CE68C0E271FC}"/>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3" name="Rounded Rectangle 12">
            <a:hlinkClick r:id="" action="ppaction://hlinkshowjump?jump=nextslide"/>
            <a:extLst>
              <a:ext uri="{FF2B5EF4-FFF2-40B4-BE49-F238E27FC236}">
                <a16:creationId xmlns:a16="http://schemas.microsoft.com/office/drawing/2014/main" id="{150F9FD4-142D-C870-6F57-27CE1D3BE21A}"/>
              </a:ext>
            </a:extLst>
          </p:cNvPr>
          <p:cNvSpPr/>
          <p:nvPr/>
        </p:nvSpPr>
        <p:spPr>
          <a:xfrm>
            <a:off x="6874442" y="3304471"/>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2" name="Group 1">
            <a:extLst>
              <a:ext uri="{FF2B5EF4-FFF2-40B4-BE49-F238E27FC236}">
                <a16:creationId xmlns:a16="http://schemas.microsoft.com/office/drawing/2014/main" id="{D738B028-3E93-83F0-A3FA-34B3F0AE2C9B}"/>
              </a:ext>
            </a:extLst>
          </p:cNvPr>
          <p:cNvGrpSpPr/>
          <p:nvPr/>
        </p:nvGrpSpPr>
        <p:grpSpPr>
          <a:xfrm>
            <a:off x="3445434" y="3420385"/>
            <a:ext cx="1872125" cy="570419"/>
            <a:chOff x="2730619" y="617186"/>
            <a:chExt cx="1872125" cy="570419"/>
          </a:xfrm>
        </p:grpSpPr>
        <p:sp>
          <p:nvSpPr>
            <p:cNvPr id="4" name="Rounded Rectangle 3">
              <a:extLst>
                <a:ext uri="{FF2B5EF4-FFF2-40B4-BE49-F238E27FC236}">
                  <a16:creationId xmlns:a16="http://schemas.microsoft.com/office/drawing/2014/main" id="{F6B1FE69-1340-FB76-FD05-B26D62AA3EEB}"/>
                </a:ext>
              </a:extLst>
            </p:cNvPr>
            <p:cNvSpPr/>
            <p:nvPr/>
          </p:nvSpPr>
          <p:spPr>
            <a:xfrm>
              <a:off x="2824482" y="739277"/>
              <a:ext cx="1778262"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Fiskodling i källare</a:t>
              </a:r>
            </a:p>
          </p:txBody>
        </p:sp>
        <p:sp>
          <p:nvSpPr>
            <p:cNvPr id="15" name="Rounded Rectangle 14">
              <a:hlinkClick r:id="rId5" action="ppaction://hlinksldjump"/>
              <a:extLst>
                <a:ext uri="{FF2B5EF4-FFF2-40B4-BE49-F238E27FC236}">
                  <a16:creationId xmlns:a16="http://schemas.microsoft.com/office/drawing/2014/main" id="{43B262CC-EFAD-23FD-BAC2-FA4173B82F32}"/>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grpSp>
        <p:nvGrpSpPr>
          <p:cNvPr id="16" name="Group 15">
            <a:extLst>
              <a:ext uri="{FF2B5EF4-FFF2-40B4-BE49-F238E27FC236}">
                <a16:creationId xmlns:a16="http://schemas.microsoft.com/office/drawing/2014/main" id="{AD893655-9142-8B53-CA11-4CAEB8C431D6}"/>
              </a:ext>
            </a:extLst>
          </p:cNvPr>
          <p:cNvGrpSpPr/>
          <p:nvPr/>
        </p:nvGrpSpPr>
        <p:grpSpPr>
          <a:xfrm>
            <a:off x="8940800" y="3868713"/>
            <a:ext cx="2072639" cy="570419"/>
            <a:chOff x="2730619" y="617186"/>
            <a:chExt cx="1952558" cy="570419"/>
          </a:xfrm>
        </p:grpSpPr>
        <p:sp>
          <p:nvSpPr>
            <p:cNvPr id="17" name="Rounded Rectangle 16">
              <a:extLst>
                <a:ext uri="{FF2B5EF4-FFF2-40B4-BE49-F238E27FC236}">
                  <a16:creationId xmlns:a16="http://schemas.microsoft.com/office/drawing/2014/main" id="{932E1B8A-EA19-4053-4547-7D29879AA31E}"/>
                </a:ext>
              </a:extLst>
            </p:cNvPr>
            <p:cNvSpPr/>
            <p:nvPr/>
          </p:nvSpPr>
          <p:spPr>
            <a:xfrm>
              <a:off x="2824482" y="739277"/>
              <a:ext cx="1858695"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Marina kolonilotter</a:t>
              </a:r>
            </a:p>
          </p:txBody>
        </p:sp>
        <p:sp>
          <p:nvSpPr>
            <p:cNvPr id="18" name="Rounded Rectangle 17">
              <a:hlinkClick r:id="rId6" action="ppaction://hlinksldjump"/>
              <a:extLst>
                <a:ext uri="{FF2B5EF4-FFF2-40B4-BE49-F238E27FC236}">
                  <a16:creationId xmlns:a16="http://schemas.microsoft.com/office/drawing/2014/main" id="{122D7506-ADFE-73B6-98C8-9B7DA32626A1}"/>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pic>
        <p:nvPicPr>
          <p:cNvPr id="22" name="Picture 21">
            <a:extLst>
              <a:ext uri="{FF2B5EF4-FFF2-40B4-BE49-F238E27FC236}">
                <a16:creationId xmlns:a16="http://schemas.microsoft.com/office/drawing/2014/main" id="{352F03CF-160C-F1DB-F14A-D1BC1811EB7B}"/>
              </a:ext>
            </a:extLst>
          </p:cNvPr>
          <p:cNvPicPr>
            <a:picLocks noChangeAspect="1"/>
          </p:cNvPicPr>
          <p:nvPr/>
        </p:nvPicPr>
        <p:blipFill>
          <a:blip r:embed="rId7"/>
          <a:stretch>
            <a:fillRect/>
          </a:stretch>
        </p:blipFill>
        <p:spPr>
          <a:xfrm>
            <a:off x="11320254" y="-758333"/>
            <a:ext cx="3384283" cy="8374665"/>
          </a:xfrm>
          <a:prstGeom prst="rect">
            <a:avLst/>
          </a:prstGeom>
        </p:spPr>
      </p:pic>
      <p:sp>
        <p:nvSpPr>
          <p:cNvPr id="6" name="Rounded Rectangle 5">
            <a:hlinkClick r:id="rId8" action="ppaction://hlinksldjump"/>
            <a:extLst>
              <a:ext uri="{FF2B5EF4-FFF2-40B4-BE49-F238E27FC236}">
                <a16:creationId xmlns:a16="http://schemas.microsoft.com/office/drawing/2014/main" id="{810A46BE-D499-E9DD-FD89-B01DE08E6417}"/>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2795579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5CE3C60-765C-5AE0-2543-37AF6C639D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72C918-0B39-17DE-5639-2AAB4075ED1D}"/>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E84DC653-E4F0-37F9-3EBC-F46FE3AAF5D3}"/>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1CF8B9BC-0724-E097-D519-4B903878805E}"/>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00C011BA-8BAB-41D3-74B5-321A0AD38A17}"/>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2024091421"/>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CBBBA3-FFEC-400F-A0E9-57D9E2785907}"/>
            </a:ext>
          </a:extLst>
        </p:cNvPr>
        <p:cNvGrpSpPr/>
        <p:nvPr/>
      </p:nvGrpSpPr>
      <p:grpSpPr>
        <a:xfrm>
          <a:off x="0" y="0"/>
          <a:ext cx="0" cy="0"/>
          <a:chOff x="0" y="0"/>
          <a:chExt cx="0" cy="0"/>
        </a:xfrm>
      </p:grpSpPr>
      <p:pic>
        <p:nvPicPr>
          <p:cNvPr id="3" name="06">
            <a:hlinkClick r:id="" action="ppaction://media"/>
            <a:extLst>
              <a:ext uri="{FF2B5EF4-FFF2-40B4-BE49-F238E27FC236}">
                <a16:creationId xmlns:a16="http://schemas.microsoft.com/office/drawing/2014/main" id="{12E64C4F-59C8-8060-6074-FF3A9730F95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8" name="Picture 7">
            <a:extLst>
              <a:ext uri="{FF2B5EF4-FFF2-40B4-BE49-F238E27FC236}">
                <a16:creationId xmlns:a16="http://schemas.microsoft.com/office/drawing/2014/main" id="{AA7D8B4A-4471-5BDF-1638-DFDE0DE996E0}"/>
              </a:ext>
            </a:extLst>
          </p:cNvPr>
          <p:cNvPicPr>
            <a:picLocks noChangeAspect="1"/>
          </p:cNvPicPr>
          <p:nvPr/>
        </p:nvPicPr>
        <p:blipFill>
          <a:blip r:embed="rId5"/>
          <a:srcRect/>
          <a:stretch/>
        </p:blipFill>
        <p:spPr>
          <a:xfrm>
            <a:off x="-4073" y="-1"/>
            <a:ext cx="12192000" cy="6858000"/>
          </a:xfrm>
          <a:prstGeom prst="rect">
            <a:avLst/>
          </a:prstGeom>
        </p:spPr>
      </p:pic>
      <p:sp>
        <p:nvSpPr>
          <p:cNvPr id="7" name="Rounded Rectangle 6">
            <a:extLst>
              <a:ext uri="{FF2B5EF4-FFF2-40B4-BE49-F238E27FC236}">
                <a16:creationId xmlns:a16="http://schemas.microsoft.com/office/drawing/2014/main" id="{A8DEBCF8-82AD-CA88-8D1A-42D03B4A6137}"/>
              </a:ext>
            </a:extLst>
          </p:cNvPr>
          <p:cNvSpPr/>
          <p:nvPr/>
        </p:nvSpPr>
        <p:spPr>
          <a:xfrm>
            <a:off x="-4073"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1AB7FD2C-E67D-E94C-2E32-D261EC3E1813}"/>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DA71E2AF-73D6-5226-E442-0D273C977C1E}"/>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663513765"/>
      </p:ext>
    </p:extLst>
  </p:cSld>
  <p:clrMapOvr>
    <a:masterClrMapping/>
  </p:clrMapOvr>
  <mc:AlternateContent xmlns:mc="http://schemas.openxmlformats.org/markup-compatibility/2006" xmlns:p14="http://schemas.microsoft.com/office/powerpoint/2010/main">
    <mc:Choice Requires="p14">
      <p:transition p14:dur="0" advClick="0" advTm="9000"/>
    </mc:Choice>
    <mc:Fallback xmlns="">
      <p:transition advClick="0" advTm="9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583" fill="hold"/>
                                        <p:tgtEl>
                                          <p:spTgt spid="3"/>
                                        </p:tgtEl>
                                      </p:cBhvr>
                                    </p:cmd>
                                  </p:childTnLst>
                                </p:cTn>
                              </p:par>
                              <p:par>
                                <p:cTn id="7" presetID="10" presetClass="entr" presetSubtype="0" fill="hold" nodeType="withEffect">
                                  <p:stCondLst>
                                    <p:cond delay="85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66471-0A3E-2BC0-F0AC-FBC45AC671A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765F341-D46D-716A-3FA3-47F62FB9DFF6}"/>
              </a:ext>
            </a:extLst>
          </p:cNvPr>
          <p:cNvPicPr>
            <a:picLocks noChangeAspect="1"/>
          </p:cNvPicPr>
          <p:nvPr/>
        </p:nvPicPr>
        <p:blipFill>
          <a:blip r:embed="rId2"/>
          <a:srcRect/>
          <a:stretch/>
        </p:blipFill>
        <p:spPr>
          <a:xfrm>
            <a:off x="0" y="0"/>
            <a:ext cx="12192000" cy="6858000"/>
          </a:xfrm>
          <a:prstGeom prst="rect">
            <a:avLst/>
          </a:prstGeom>
        </p:spPr>
      </p:pic>
      <p:sp>
        <p:nvSpPr>
          <p:cNvPr id="15" name="Rounded Rectangle 14">
            <a:extLst>
              <a:ext uri="{FF2B5EF4-FFF2-40B4-BE49-F238E27FC236}">
                <a16:creationId xmlns:a16="http://schemas.microsoft.com/office/drawing/2014/main" id="{78FFFCDC-50EB-4713-C8E1-F79E5701076D}"/>
              </a:ext>
            </a:extLst>
          </p:cNvPr>
          <p:cNvSpPr/>
          <p:nvPr/>
        </p:nvSpPr>
        <p:spPr>
          <a:xfrm>
            <a:off x="-898"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
        <p:nvSpPr>
          <p:cNvPr id="10" name="Rounded Rectangle 9">
            <a:hlinkClick r:id="rId3" action="ppaction://hlinksldjump"/>
            <a:extLst>
              <a:ext uri="{FF2B5EF4-FFF2-40B4-BE49-F238E27FC236}">
                <a16:creationId xmlns:a16="http://schemas.microsoft.com/office/drawing/2014/main" id="{5F2A5D5F-EB15-A843-470A-3ECF13FFCC8D}"/>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3" name="Rounded Rectangle 12">
            <a:hlinkClick r:id="" action="ppaction://hlinkshowjump?jump=nextslide"/>
            <a:extLst>
              <a:ext uri="{FF2B5EF4-FFF2-40B4-BE49-F238E27FC236}">
                <a16:creationId xmlns:a16="http://schemas.microsoft.com/office/drawing/2014/main" id="{84AD04B7-F548-E3D2-D698-96ED1970BC9F}"/>
              </a:ext>
            </a:extLst>
          </p:cNvPr>
          <p:cNvSpPr/>
          <p:nvPr/>
        </p:nvSpPr>
        <p:spPr>
          <a:xfrm>
            <a:off x="6424074" y="1905311"/>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16" name="Group 15">
            <a:extLst>
              <a:ext uri="{FF2B5EF4-FFF2-40B4-BE49-F238E27FC236}">
                <a16:creationId xmlns:a16="http://schemas.microsoft.com/office/drawing/2014/main" id="{F5E77B0E-ED3F-30EF-B6E5-5516E3BA9941}"/>
              </a:ext>
            </a:extLst>
          </p:cNvPr>
          <p:cNvGrpSpPr/>
          <p:nvPr/>
        </p:nvGrpSpPr>
        <p:grpSpPr>
          <a:xfrm>
            <a:off x="1425956" y="3943275"/>
            <a:ext cx="1641094" cy="570419"/>
            <a:chOff x="2730619" y="617186"/>
            <a:chExt cx="1450816" cy="570419"/>
          </a:xfrm>
        </p:grpSpPr>
        <p:sp>
          <p:nvSpPr>
            <p:cNvPr id="17" name="Rounded Rectangle 16">
              <a:extLst>
                <a:ext uri="{FF2B5EF4-FFF2-40B4-BE49-F238E27FC236}">
                  <a16:creationId xmlns:a16="http://schemas.microsoft.com/office/drawing/2014/main" id="{25629CFC-F5FE-102C-8BD4-527BF6572AD9}"/>
                </a:ext>
              </a:extLst>
            </p:cNvPr>
            <p:cNvSpPr/>
            <p:nvPr/>
          </p:nvSpPr>
          <p:spPr>
            <a:xfrm>
              <a:off x="3049346" y="739277"/>
              <a:ext cx="1132089"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Svampodling</a:t>
              </a:r>
            </a:p>
          </p:txBody>
        </p:sp>
        <p:sp>
          <p:nvSpPr>
            <p:cNvPr id="18" name="Rounded Rectangle 17">
              <a:hlinkClick r:id="rId4" action="ppaction://hlinksldjump"/>
              <a:extLst>
                <a:ext uri="{FF2B5EF4-FFF2-40B4-BE49-F238E27FC236}">
                  <a16:creationId xmlns:a16="http://schemas.microsoft.com/office/drawing/2014/main" id="{C89E8227-0B06-E4F0-67F5-128ABE361EB3}"/>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grpSp>
        <p:nvGrpSpPr>
          <p:cNvPr id="19" name="Group 18">
            <a:extLst>
              <a:ext uri="{FF2B5EF4-FFF2-40B4-BE49-F238E27FC236}">
                <a16:creationId xmlns:a16="http://schemas.microsoft.com/office/drawing/2014/main" id="{AAF44482-CFC0-9968-000B-1B9BC1BB44B8}"/>
              </a:ext>
            </a:extLst>
          </p:cNvPr>
          <p:cNvGrpSpPr/>
          <p:nvPr/>
        </p:nvGrpSpPr>
        <p:grpSpPr>
          <a:xfrm>
            <a:off x="8573849" y="3369405"/>
            <a:ext cx="1748913" cy="570419"/>
            <a:chOff x="2730619" y="617186"/>
            <a:chExt cx="1594975" cy="570419"/>
          </a:xfrm>
        </p:grpSpPr>
        <p:sp>
          <p:nvSpPr>
            <p:cNvPr id="20" name="Rounded Rectangle 19">
              <a:extLst>
                <a:ext uri="{FF2B5EF4-FFF2-40B4-BE49-F238E27FC236}">
                  <a16:creationId xmlns:a16="http://schemas.microsoft.com/office/drawing/2014/main" id="{0CF42C2E-45C1-924B-B865-3B23C2E079A4}"/>
                </a:ext>
              </a:extLst>
            </p:cNvPr>
            <p:cNvSpPr/>
            <p:nvPr/>
          </p:nvSpPr>
          <p:spPr>
            <a:xfrm>
              <a:off x="2824481" y="739277"/>
              <a:ext cx="1501113"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Jobba i huset</a:t>
              </a:r>
            </a:p>
          </p:txBody>
        </p:sp>
        <p:sp>
          <p:nvSpPr>
            <p:cNvPr id="21" name="Rounded Rectangle 20">
              <a:hlinkClick r:id="rId5" action="ppaction://hlinksldjump"/>
              <a:extLst>
                <a:ext uri="{FF2B5EF4-FFF2-40B4-BE49-F238E27FC236}">
                  <a16:creationId xmlns:a16="http://schemas.microsoft.com/office/drawing/2014/main" id="{6E36420D-0F0B-B6A3-A1FA-002363C39171}"/>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pic>
        <p:nvPicPr>
          <p:cNvPr id="22" name="Picture 21">
            <a:extLst>
              <a:ext uri="{FF2B5EF4-FFF2-40B4-BE49-F238E27FC236}">
                <a16:creationId xmlns:a16="http://schemas.microsoft.com/office/drawing/2014/main" id="{50ECBF66-A988-AE77-7B66-5CCC9ADBA530}"/>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2" name="Rounded Rectangle 1">
            <a:hlinkClick r:id="rId7" action="ppaction://hlinksldjump"/>
            <a:extLst>
              <a:ext uri="{FF2B5EF4-FFF2-40B4-BE49-F238E27FC236}">
                <a16:creationId xmlns:a16="http://schemas.microsoft.com/office/drawing/2014/main" id="{F03C229D-D29E-E173-825E-E87AC308036E}"/>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16672674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5BB95F4-8F1B-9573-CAA0-39880DE101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7D957-10C1-9BFF-20D1-0477F6FB512D}"/>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A2CAF856-9EB6-F5AA-8D88-3BC4EAD78EF1}"/>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F3D92869-59CB-62AB-46B9-C3B858307C01}"/>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86830678-9DB8-BCD2-89CD-6C474FE60926}"/>
              </a:ext>
            </a:extLst>
          </p:cNvPr>
          <p:cNvSpPr/>
          <p:nvPr/>
        </p:nvSpPr>
        <p:spPr>
          <a:xfrm>
            <a:off x="-898"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2700952436"/>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2F978-69A4-27CD-DFB6-A605BAABC9ED}"/>
            </a:ext>
          </a:extLst>
        </p:cNvPr>
        <p:cNvGrpSpPr/>
        <p:nvPr/>
      </p:nvGrpSpPr>
      <p:grpSpPr>
        <a:xfrm>
          <a:off x="0" y="0"/>
          <a:ext cx="0" cy="0"/>
          <a:chOff x="0" y="0"/>
          <a:chExt cx="0" cy="0"/>
        </a:xfrm>
      </p:grpSpPr>
      <p:pic>
        <p:nvPicPr>
          <p:cNvPr id="2" name="07">
            <a:hlinkClick r:id="" action="ppaction://media"/>
            <a:extLst>
              <a:ext uri="{FF2B5EF4-FFF2-40B4-BE49-F238E27FC236}">
                <a16:creationId xmlns:a16="http://schemas.microsoft.com/office/drawing/2014/main" id="{D3AEAF1F-9091-C120-0EA2-044C6C78C605}"/>
              </a:ext>
            </a:extLst>
          </p:cNvPr>
          <p:cNvPicPr>
            <a:picLocks noChangeAspect="1"/>
          </p:cNvPicPr>
          <p:nvPr>
            <a:videoFile r:link="rId1"/>
            <p:extLst>
              <p:ext uri="{DAA4B4D4-6D71-4841-9C94-3DE7FCFB9230}">
                <p14:media xmlns:p14="http://schemas.microsoft.com/office/powerpoint/2010/main" r:embed="rId2">
                  <p14:trim st="1165.116" end="762.1971"/>
                </p14:media>
              </p:ext>
            </p:extLst>
          </p:nvPr>
        </p:nvPicPr>
        <p:blipFill>
          <a:blip r:embed="rId4"/>
          <a:stretch>
            <a:fillRect/>
          </a:stretch>
        </p:blipFill>
        <p:spPr>
          <a:xfrm>
            <a:off x="-17332" y="-1"/>
            <a:ext cx="12192000" cy="6858000"/>
          </a:xfrm>
          <a:prstGeom prst="rect">
            <a:avLst/>
          </a:prstGeom>
        </p:spPr>
      </p:pic>
      <p:pic>
        <p:nvPicPr>
          <p:cNvPr id="9" name="Picture 8">
            <a:extLst>
              <a:ext uri="{FF2B5EF4-FFF2-40B4-BE49-F238E27FC236}">
                <a16:creationId xmlns:a16="http://schemas.microsoft.com/office/drawing/2014/main" id="{D44BAC19-479D-4757-2D41-B343E331818A}"/>
              </a:ext>
            </a:extLst>
          </p:cNvPr>
          <p:cNvPicPr>
            <a:picLocks noChangeAspect="1"/>
          </p:cNvPicPr>
          <p:nvPr/>
        </p:nvPicPr>
        <p:blipFill>
          <a:blip r:embed="rId5"/>
          <a:srcRect/>
          <a:stretch/>
        </p:blipFill>
        <p:spPr>
          <a:xfrm>
            <a:off x="-19803" y="-1"/>
            <a:ext cx="12184752" cy="6853923"/>
          </a:xfrm>
          <a:prstGeom prst="rect">
            <a:avLst/>
          </a:prstGeom>
        </p:spPr>
      </p:pic>
      <p:sp>
        <p:nvSpPr>
          <p:cNvPr id="7" name="Rounded Rectangle 6">
            <a:extLst>
              <a:ext uri="{FF2B5EF4-FFF2-40B4-BE49-F238E27FC236}">
                <a16:creationId xmlns:a16="http://schemas.microsoft.com/office/drawing/2014/main" id="{67A01CE5-BB30-EEEF-A437-B3F97193376B}"/>
              </a:ext>
            </a:extLst>
          </p:cNvPr>
          <p:cNvSpPr/>
          <p:nvPr/>
        </p:nvSpPr>
        <p:spPr>
          <a:xfrm>
            <a:off x="-29522" y="4078"/>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2CBE1BF0-EE33-35CF-454A-6B1265911362}"/>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D534789F-3722-E36B-6B00-5F430695E12B}"/>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2933670587"/>
      </p:ext>
    </p:extLst>
  </p:cSld>
  <p:clrMapOvr>
    <a:masterClrMapping/>
  </p:clrMapOvr>
  <mc:AlternateContent xmlns:mc="http://schemas.openxmlformats.org/markup-compatibility/2006" xmlns:p14="http://schemas.microsoft.com/office/powerpoint/2010/main">
    <mc:Choice Requires="p14">
      <p:transition p14:dur="0" advClick="0" advTm="9000"/>
    </mc:Choice>
    <mc:Fallback xmlns="">
      <p:transition advClick="0" advTm="9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364" fill="hold"/>
                                        <p:tgtEl>
                                          <p:spTgt spid="2"/>
                                        </p:tgtEl>
                                      </p:cBhvr>
                                    </p:cmd>
                                  </p:childTnLst>
                                </p:cTn>
                              </p:par>
                              <p:par>
                                <p:cTn id="7" presetID="10" presetClass="entr" presetSubtype="0" fill="hold" nodeType="withEffect">
                                  <p:stCondLst>
                                    <p:cond delay="780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1C448-799D-1354-4437-95F6D178BF2C}"/>
            </a:ext>
          </a:extLst>
        </p:cNvPr>
        <p:cNvGrpSpPr/>
        <p:nvPr/>
      </p:nvGrpSpPr>
      <p:grpSpPr>
        <a:xfrm>
          <a:off x="0" y="0"/>
          <a:ext cx="0" cy="0"/>
          <a:chOff x="0" y="0"/>
          <a:chExt cx="0" cy="0"/>
        </a:xfrm>
      </p:grpSpPr>
      <p:grpSp>
        <p:nvGrpSpPr>
          <p:cNvPr id="15" name="Group 14">
            <a:extLst>
              <a:ext uri="{FF2B5EF4-FFF2-40B4-BE49-F238E27FC236}">
                <a16:creationId xmlns:a16="http://schemas.microsoft.com/office/drawing/2014/main" id="{B53C0A03-3786-8E4D-FA52-E928E226F6D9}"/>
              </a:ext>
            </a:extLst>
          </p:cNvPr>
          <p:cNvGrpSpPr/>
          <p:nvPr/>
        </p:nvGrpSpPr>
        <p:grpSpPr>
          <a:xfrm>
            <a:off x="2406392" y="2546402"/>
            <a:ext cx="2195345" cy="792228"/>
            <a:chOff x="2730619" y="617186"/>
            <a:chExt cx="1400365" cy="570419"/>
          </a:xfrm>
        </p:grpSpPr>
        <p:sp>
          <p:nvSpPr>
            <p:cNvPr id="16" name="Rounded Rectangle 15">
              <a:extLst>
                <a:ext uri="{FF2B5EF4-FFF2-40B4-BE49-F238E27FC236}">
                  <a16:creationId xmlns:a16="http://schemas.microsoft.com/office/drawing/2014/main" id="{DDAFCD88-B4BE-6D69-770B-E070A530ADB5}"/>
                </a:ext>
              </a:extLst>
            </p:cNvPr>
            <p:cNvSpPr/>
            <p:nvPr/>
          </p:nvSpPr>
          <p:spPr>
            <a:xfrm>
              <a:off x="2824481" y="739277"/>
              <a:ext cx="1306503"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rPr>
                <a:t>Takodling</a:t>
              </a:r>
              <a:endParaRPr lang="sv-SE" sz="1200" noProof="1">
                <a:solidFill>
                  <a:schemeClr val="tx1">
                    <a:lumMod val="75000"/>
                    <a:lumOff val="25000"/>
                  </a:schemeClr>
                </a:solidFill>
                <a:latin typeface="Arial" panose="020B0604020202020204" pitchFamily="34" charset="0"/>
                <a:cs typeface="Arial" panose="020B0604020202020204" pitchFamily="34" charset="0"/>
              </a:endParaRPr>
            </a:p>
          </p:txBody>
        </p:sp>
        <p:sp>
          <p:nvSpPr>
            <p:cNvPr id="17" name="Rounded Rectangle 16">
              <a:hlinkClick r:id="rId3" action="ppaction://hlinksldjump"/>
              <a:extLst>
                <a:ext uri="{FF2B5EF4-FFF2-40B4-BE49-F238E27FC236}">
                  <a16:creationId xmlns:a16="http://schemas.microsoft.com/office/drawing/2014/main" id="{24D55707-BE94-53C3-3A79-DE9C8563CA7D}"/>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rPr>
                <a:t>i</a:t>
              </a:r>
              <a:endParaRPr lang="sv-SE" sz="3000" noProof="1">
                <a:solidFill>
                  <a:schemeClr val="tx1"/>
                </a:solidFill>
                <a:latin typeface="Arial" panose="020B0604020202020204" pitchFamily="34" charset="0"/>
                <a:cs typeface="Arial" panose="020B0604020202020204" pitchFamily="34" charset="0"/>
              </a:endParaRPr>
            </a:p>
          </p:txBody>
        </p:sp>
      </p:grpSp>
      <p:pic>
        <p:nvPicPr>
          <p:cNvPr id="3" name="Picture 2">
            <a:extLst>
              <a:ext uri="{FF2B5EF4-FFF2-40B4-BE49-F238E27FC236}">
                <a16:creationId xmlns:a16="http://schemas.microsoft.com/office/drawing/2014/main" id="{D48CA3C8-6C2A-2F2C-2176-D1C5ADB6BCAD}"/>
              </a:ext>
            </a:extLst>
          </p:cNvPr>
          <p:cNvPicPr>
            <a:picLocks noChangeAspect="1"/>
          </p:cNvPicPr>
          <p:nvPr/>
        </p:nvPicPr>
        <p:blipFill>
          <a:blip r:embed="rId4"/>
          <a:srcRect/>
          <a:stretch/>
        </p:blipFill>
        <p:spPr>
          <a:xfrm>
            <a:off x="-449" y="0"/>
            <a:ext cx="12184752" cy="6853923"/>
          </a:xfrm>
          <a:prstGeom prst="rect">
            <a:avLst/>
          </a:prstGeom>
        </p:spPr>
      </p:pic>
      <p:sp>
        <p:nvSpPr>
          <p:cNvPr id="5" name="Rounded Rectangle 4">
            <a:extLst>
              <a:ext uri="{FF2B5EF4-FFF2-40B4-BE49-F238E27FC236}">
                <a16:creationId xmlns:a16="http://schemas.microsoft.com/office/drawing/2014/main" id="{9FB36FB8-8B59-EA12-037D-310935892BA9}"/>
              </a:ext>
            </a:extLst>
          </p:cNvPr>
          <p:cNvSpPr/>
          <p:nvPr/>
        </p:nvSpPr>
        <p:spPr>
          <a:xfrm>
            <a:off x="-1146"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A216A8C0-7F51-CC8D-6480-4D1246D18E5D}"/>
              </a:ext>
            </a:extLst>
          </p:cNvPr>
          <p:cNvPicPr>
            <a:picLocks noChangeAspect="1"/>
          </p:cNvPicPr>
          <p:nvPr/>
        </p:nvPicPr>
        <p:blipFill>
          <a:blip r:embed="rId5"/>
          <a:stretch>
            <a:fillRect/>
          </a:stretch>
        </p:blipFill>
        <p:spPr>
          <a:xfrm>
            <a:off x="11320254" y="-758333"/>
            <a:ext cx="3384283" cy="8374665"/>
          </a:xfrm>
          <a:prstGeom prst="rect">
            <a:avLst/>
          </a:prstGeom>
        </p:spPr>
      </p:pic>
      <p:sp>
        <p:nvSpPr>
          <p:cNvPr id="19" name="Rounded Rectangle 18">
            <a:hlinkClick r:id="rId6" action="ppaction://hlinksldjump"/>
            <a:extLst>
              <a:ext uri="{FF2B5EF4-FFF2-40B4-BE49-F238E27FC236}">
                <a16:creationId xmlns:a16="http://schemas.microsoft.com/office/drawing/2014/main" id="{D7B4BCEE-3A44-AC6D-CDF0-4C6A8DC2656A}"/>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4" name="Rounded Rectangle 13">
            <a:hlinkClick r:id="" action="ppaction://hlinkshowjump?jump=nextslide"/>
            <a:extLst>
              <a:ext uri="{FF2B5EF4-FFF2-40B4-BE49-F238E27FC236}">
                <a16:creationId xmlns:a16="http://schemas.microsoft.com/office/drawing/2014/main" id="{142BAB20-F0BC-0E12-346D-A14CD455EE61}"/>
              </a:ext>
            </a:extLst>
          </p:cNvPr>
          <p:cNvSpPr/>
          <p:nvPr/>
        </p:nvSpPr>
        <p:spPr>
          <a:xfrm>
            <a:off x="6516328" y="1899414"/>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2" name="Group 1">
            <a:extLst>
              <a:ext uri="{FF2B5EF4-FFF2-40B4-BE49-F238E27FC236}">
                <a16:creationId xmlns:a16="http://schemas.microsoft.com/office/drawing/2014/main" id="{12E5A5C1-7E20-C48C-12E8-ECE24B4FE765}"/>
              </a:ext>
            </a:extLst>
          </p:cNvPr>
          <p:cNvGrpSpPr/>
          <p:nvPr/>
        </p:nvGrpSpPr>
        <p:grpSpPr>
          <a:xfrm>
            <a:off x="2709829" y="2554151"/>
            <a:ext cx="1434236" cy="570419"/>
            <a:chOff x="2730619" y="617186"/>
            <a:chExt cx="1434236" cy="570419"/>
          </a:xfrm>
        </p:grpSpPr>
        <p:sp>
          <p:nvSpPr>
            <p:cNvPr id="6" name="Rounded Rectangle 5">
              <a:extLst>
                <a:ext uri="{FF2B5EF4-FFF2-40B4-BE49-F238E27FC236}">
                  <a16:creationId xmlns:a16="http://schemas.microsoft.com/office/drawing/2014/main" id="{190C942B-50B0-82D4-889A-56EA5FC5D191}"/>
                </a:ext>
              </a:extLst>
            </p:cNvPr>
            <p:cNvSpPr/>
            <p:nvPr/>
          </p:nvSpPr>
          <p:spPr>
            <a:xfrm>
              <a:off x="3053553" y="739277"/>
              <a:ext cx="1111302"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Takodlingar</a:t>
              </a:r>
            </a:p>
          </p:txBody>
        </p:sp>
        <p:sp>
          <p:nvSpPr>
            <p:cNvPr id="18" name="Rounded Rectangle 17">
              <a:hlinkClick r:id="rId7" action="ppaction://hlinksldjump"/>
              <a:extLst>
                <a:ext uri="{FF2B5EF4-FFF2-40B4-BE49-F238E27FC236}">
                  <a16:creationId xmlns:a16="http://schemas.microsoft.com/office/drawing/2014/main" id="{2940896C-B178-83AF-19E8-B93E646923E2}"/>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grpSp>
        <p:nvGrpSpPr>
          <p:cNvPr id="20" name="Group 19">
            <a:extLst>
              <a:ext uri="{FF2B5EF4-FFF2-40B4-BE49-F238E27FC236}">
                <a16:creationId xmlns:a16="http://schemas.microsoft.com/office/drawing/2014/main" id="{62C57D36-2C38-7E4C-4990-EBCE2A6EB2F5}"/>
              </a:ext>
            </a:extLst>
          </p:cNvPr>
          <p:cNvGrpSpPr/>
          <p:nvPr/>
        </p:nvGrpSpPr>
        <p:grpSpPr>
          <a:xfrm>
            <a:off x="9029702" y="2657304"/>
            <a:ext cx="1859014" cy="570419"/>
            <a:chOff x="2730619" y="617186"/>
            <a:chExt cx="1772065" cy="570419"/>
          </a:xfrm>
        </p:grpSpPr>
        <p:sp>
          <p:nvSpPr>
            <p:cNvPr id="21" name="Rounded Rectangle 20">
              <a:extLst>
                <a:ext uri="{FF2B5EF4-FFF2-40B4-BE49-F238E27FC236}">
                  <a16:creationId xmlns:a16="http://schemas.microsoft.com/office/drawing/2014/main" id="{316C4F07-C46E-9593-DE0D-E427B82ECE34}"/>
                </a:ext>
              </a:extLst>
            </p:cNvPr>
            <p:cNvSpPr/>
            <p:nvPr/>
          </p:nvSpPr>
          <p:spPr>
            <a:xfrm>
              <a:off x="3118006" y="739277"/>
              <a:ext cx="1384678"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Gröna tak och bin</a:t>
              </a:r>
            </a:p>
          </p:txBody>
        </p:sp>
        <p:sp>
          <p:nvSpPr>
            <p:cNvPr id="22" name="Rounded Rectangle 21">
              <a:hlinkClick r:id="rId8" action="ppaction://hlinksldjump"/>
              <a:extLst>
                <a:ext uri="{FF2B5EF4-FFF2-40B4-BE49-F238E27FC236}">
                  <a16:creationId xmlns:a16="http://schemas.microsoft.com/office/drawing/2014/main" id="{7C6AF17B-9380-BA28-3C46-6CBB3AE76CA0}"/>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4" name="Rounded Rectangle 3">
            <a:hlinkClick r:id="rId9" action="ppaction://hlinksldjump"/>
            <a:extLst>
              <a:ext uri="{FF2B5EF4-FFF2-40B4-BE49-F238E27FC236}">
                <a16:creationId xmlns:a16="http://schemas.microsoft.com/office/drawing/2014/main" id="{F644AC98-7F56-968B-2536-5200A74FDF33}"/>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34409192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123CE5A2-25A9-5841-AF79-47D584A401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7C4A3D-23FA-AE6C-DCB2-EA217DBF5A75}"/>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FEDC65AD-2841-CE62-CA6B-80D9FB69198B}"/>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E3F954A0-7D5F-EEB0-9223-AFFCA9D3D365}"/>
              </a:ext>
            </a:extLst>
          </p:cNvPr>
          <p:cNvPicPr>
            <a:picLocks noChangeAspect="1"/>
          </p:cNvPicPr>
          <p:nvPr/>
        </p:nvPicPr>
        <p:blipFill>
          <a:blip r:embed="rId2"/>
          <a:srcRect/>
          <a:stretch/>
        </p:blipFill>
        <p:spPr>
          <a:xfrm>
            <a:off x="-449" y="0"/>
            <a:ext cx="12184752" cy="6853923"/>
          </a:xfrm>
          <a:prstGeom prst="rect">
            <a:avLst/>
          </a:prstGeom>
        </p:spPr>
      </p:pic>
      <p:sp>
        <p:nvSpPr>
          <p:cNvPr id="5" name="Rounded Rectangle 4">
            <a:extLst>
              <a:ext uri="{FF2B5EF4-FFF2-40B4-BE49-F238E27FC236}">
                <a16:creationId xmlns:a16="http://schemas.microsoft.com/office/drawing/2014/main" id="{8BA81D9C-7AB6-017E-5148-8CABBEA5894B}"/>
              </a:ext>
            </a:extLst>
          </p:cNvPr>
          <p:cNvSpPr/>
          <p:nvPr/>
        </p:nvSpPr>
        <p:spPr>
          <a:xfrm>
            <a:off x="-1146"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406446699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99114-476F-D22F-6F05-39FA980B542B}"/>
            </a:ext>
          </a:extLst>
        </p:cNvPr>
        <p:cNvGrpSpPr/>
        <p:nvPr/>
      </p:nvGrpSpPr>
      <p:grpSpPr>
        <a:xfrm>
          <a:off x="0" y="0"/>
          <a:ext cx="0" cy="0"/>
          <a:chOff x="0" y="0"/>
          <a:chExt cx="0" cy="0"/>
        </a:xfrm>
      </p:grpSpPr>
      <p:pic>
        <p:nvPicPr>
          <p:cNvPr id="2" name="08">
            <a:hlinkClick r:id="" action="ppaction://media"/>
            <a:extLst>
              <a:ext uri="{FF2B5EF4-FFF2-40B4-BE49-F238E27FC236}">
                <a16:creationId xmlns:a16="http://schemas.microsoft.com/office/drawing/2014/main" id="{9C920A8A-7887-9D85-E155-D3498951569D}"/>
              </a:ext>
            </a:extLst>
          </p:cNvPr>
          <p:cNvPicPr>
            <a:picLocks noChangeAspect="1"/>
          </p:cNvPicPr>
          <p:nvPr>
            <a:videoFile r:link="rId1"/>
            <p:extLst>
              <p:ext uri="{DAA4B4D4-6D71-4841-9C94-3DE7FCFB9230}">
                <p14:media xmlns:p14="http://schemas.microsoft.com/office/powerpoint/2010/main" r:embed="rId2">
                  <p14:trim st="569.1191" end="228.6011"/>
                </p14:media>
              </p:ext>
            </p:extLst>
          </p:nvPr>
        </p:nvPicPr>
        <p:blipFill>
          <a:blip r:embed="rId4"/>
          <a:stretch>
            <a:fillRect/>
          </a:stretch>
        </p:blipFill>
        <p:spPr>
          <a:xfrm>
            <a:off x="-4073" y="0"/>
            <a:ext cx="12192000" cy="6858000"/>
          </a:xfrm>
          <a:prstGeom prst="rect">
            <a:avLst/>
          </a:prstGeom>
        </p:spPr>
      </p:pic>
      <p:pic>
        <p:nvPicPr>
          <p:cNvPr id="8" name="Picture 7">
            <a:extLst>
              <a:ext uri="{FF2B5EF4-FFF2-40B4-BE49-F238E27FC236}">
                <a16:creationId xmlns:a16="http://schemas.microsoft.com/office/drawing/2014/main" id="{A48C3E82-E216-9A00-DA61-0198C9F1F1FA}"/>
              </a:ext>
            </a:extLst>
          </p:cNvPr>
          <p:cNvPicPr>
            <a:picLocks noChangeAspect="1"/>
          </p:cNvPicPr>
          <p:nvPr/>
        </p:nvPicPr>
        <p:blipFill>
          <a:blip r:embed="rId5"/>
          <a:srcRect/>
          <a:stretch/>
        </p:blipFill>
        <p:spPr>
          <a:xfrm>
            <a:off x="-4073" y="-1"/>
            <a:ext cx="12192000" cy="6858000"/>
          </a:xfrm>
          <a:prstGeom prst="rect">
            <a:avLst/>
          </a:prstGeom>
        </p:spPr>
      </p:pic>
      <p:sp>
        <p:nvSpPr>
          <p:cNvPr id="7" name="Rounded Rectangle 6">
            <a:extLst>
              <a:ext uri="{FF2B5EF4-FFF2-40B4-BE49-F238E27FC236}">
                <a16:creationId xmlns:a16="http://schemas.microsoft.com/office/drawing/2014/main" id="{20D6E084-5DE9-55FB-5142-3F98F58E1823}"/>
              </a:ext>
            </a:extLst>
          </p:cNvPr>
          <p:cNvSpPr/>
          <p:nvPr/>
        </p:nvSpPr>
        <p:spPr>
          <a:xfrm>
            <a:off x="-4073"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88232166-B0DA-A70A-B1EB-C60014E2DB7B}"/>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98E25FD8-1D44-02B1-992E-E92252837618}"/>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4043216048"/>
      </p:ext>
    </p:extLst>
  </p:cSld>
  <p:clrMapOvr>
    <a:masterClrMapping/>
  </p:clrMapOvr>
  <mc:AlternateContent xmlns:mc="http://schemas.openxmlformats.org/markup-compatibility/2006" xmlns:p14="http://schemas.microsoft.com/office/powerpoint/2010/main">
    <mc:Choice Requires="p14">
      <p:transition p14:dur="0" advClick="0" advTm="4000"/>
    </mc:Choice>
    <mc:Fallback xmlns="">
      <p:transition advClick="0" advTm="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452" fill="hold"/>
                                        <p:tgtEl>
                                          <p:spTgt spid="2"/>
                                        </p:tgtEl>
                                      </p:cBhvr>
                                    </p:cmd>
                                  </p:childTnLst>
                                </p:cTn>
                              </p:par>
                              <p:par>
                                <p:cTn id="7" presetID="10" presetClass="entr" presetSubtype="0" fill="hold" nodeType="withEffect">
                                  <p:stCondLst>
                                    <p:cond delay="30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43A8E-B62D-757F-21E2-AEDC3F2E684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FFE0464-7209-4578-7482-FD30C256FCC8}"/>
              </a:ext>
            </a:extLst>
          </p:cNvPr>
          <p:cNvPicPr>
            <a:picLocks noChangeAspect="1"/>
          </p:cNvPicPr>
          <p:nvPr/>
        </p:nvPicPr>
        <p:blipFill>
          <a:blip r:embed="rId3"/>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7C711606-4865-B4BD-B867-8C0BB62694E9}"/>
              </a:ext>
            </a:extLst>
          </p:cNvPr>
          <p:cNvSpPr/>
          <p:nvPr/>
        </p:nvSpPr>
        <p:spPr>
          <a:xfrm>
            <a:off x="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D9B83F47-D4B3-3D1B-2457-60C59D8CC405}"/>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19" name="Rounded Rectangle 18">
            <a:hlinkClick r:id="rId5" action="ppaction://hlinksldjump"/>
            <a:extLst>
              <a:ext uri="{FF2B5EF4-FFF2-40B4-BE49-F238E27FC236}">
                <a16:creationId xmlns:a16="http://schemas.microsoft.com/office/drawing/2014/main" id="{FE7FA972-2E05-B193-6E72-3D33F9B12EAD}"/>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4" name="Rounded Rectangle 13">
            <a:hlinkClick r:id="" action="ppaction://hlinkshowjump?jump=nextslide"/>
            <a:extLst>
              <a:ext uri="{FF2B5EF4-FFF2-40B4-BE49-F238E27FC236}">
                <a16:creationId xmlns:a16="http://schemas.microsoft.com/office/drawing/2014/main" id="{3623DB11-90C7-B2B0-174B-59A182F302A2}"/>
              </a:ext>
            </a:extLst>
          </p:cNvPr>
          <p:cNvSpPr/>
          <p:nvPr/>
        </p:nvSpPr>
        <p:spPr>
          <a:xfrm>
            <a:off x="5640002" y="1953575"/>
            <a:ext cx="903851"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16" name="Group 15">
            <a:extLst>
              <a:ext uri="{FF2B5EF4-FFF2-40B4-BE49-F238E27FC236}">
                <a16:creationId xmlns:a16="http://schemas.microsoft.com/office/drawing/2014/main" id="{D822EA9A-974C-ED6E-896E-69E88F77AB50}"/>
              </a:ext>
            </a:extLst>
          </p:cNvPr>
          <p:cNvGrpSpPr/>
          <p:nvPr/>
        </p:nvGrpSpPr>
        <p:grpSpPr>
          <a:xfrm>
            <a:off x="3707429" y="4059938"/>
            <a:ext cx="1683086" cy="570419"/>
            <a:chOff x="2730619" y="617186"/>
            <a:chExt cx="1683086" cy="570419"/>
          </a:xfrm>
        </p:grpSpPr>
        <p:sp>
          <p:nvSpPr>
            <p:cNvPr id="17" name="Rounded Rectangle 16">
              <a:extLst>
                <a:ext uri="{FF2B5EF4-FFF2-40B4-BE49-F238E27FC236}">
                  <a16:creationId xmlns:a16="http://schemas.microsoft.com/office/drawing/2014/main" id="{834555D5-754D-DF42-2ED5-72767B7B8885}"/>
                </a:ext>
              </a:extLst>
            </p:cNvPr>
            <p:cNvSpPr/>
            <p:nvPr/>
          </p:nvSpPr>
          <p:spPr>
            <a:xfrm>
              <a:off x="2824482" y="739277"/>
              <a:ext cx="1589223"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Äggproduktion</a:t>
              </a:r>
            </a:p>
          </p:txBody>
        </p:sp>
        <p:sp>
          <p:nvSpPr>
            <p:cNvPr id="18" name="Rounded Rectangle 17">
              <a:hlinkClick r:id="rId6" action="ppaction://hlinksldjump"/>
              <a:extLst>
                <a:ext uri="{FF2B5EF4-FFF2-40B4-BE49-F238E27FC236}">
                  <a16:creationId xmlns:a16="http://schemas.microsoft.com/office/drawing/2014/main" id="{7CEFE8ED-7D49-5507-0870-6113FE5D0F99}"/>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4" name="Rounded Rectangle 3">
            <a:hlinkClick r:id="rId7" action="ppaction://hlinksldjump"/>
            <a:extLst>
              <a:ext uri="{FF2B5EF4-FFF2-40B4-BE49-F238E27FC236}">
                <a16:creationId xmlns:a16="http://schemas.microsoft.com/office/drawing/2014/main" id="{423771C5-4F8F-EA9A-328A-C7C7E4F4EEC1}"/>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Tree>
    <p:extLst>
      <p:ext uri="{BB962C8B-B14F-4D97-AF65-F5344CB8AC3E}">
        <p14:creationId xmlns:p14="http://schemas.microsoft.com/office/powerpoint/2010/main" val="437369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FC56807-4526-2682-189A-4BEBC409E8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87E8B7-9AE0-06DF-9C1B-5343A288138C}"/>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7E736B76-3AF5-E34E-8A00-E0DA988796B6}"/>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D7693B2E-20ED-DA3B-A7E5-D5ED8925AE10}"/>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5ED66D55-B7AF-8FEE-3B9D-184973CA7663}"/>
              </a:ext>
            </a:extLst>
          </p:cNvPr>
          <p:cNvSpPr/>
          <p:nvPr/>
        </p:nvSpPr>
        <p:spPr>
          <a:xfrm>
            <a:off x="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241503454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66291-BBF1-85C7-6C2E-CF64365FDF91}"/>
            </a:ext>
          </a:extLst>
        </p:cNvPr>
        <p:cNvGrpSpPr/>
        <p:nvPr/>
      </p:nvGrpSpPr>
      <p:grpSpPr>
        <a:xfrm>
          <a:off x="0" y="0"/>
          <a:ext cx="0" cy="0"/>
          <a:chOff x="0" y="0"/>
          <a:chExt cx="0" cy="0"/>
        </a:xfrm>
      </p:grpSpPr>
      <p:pic>
        <p:nvPicPr>
          <p:cNvPr id="2" name="09">
            <a:hlinkClick r:id="" action="ppaction://media"/>
            <a:extLst>
              <a:ext uri="{FF2B5EF4-FFF2-40B4-BE49-F238E27FC236}">
                <a16:creationId xmlns:a16="http://schemas.microsoft.com/office/drawing/2014/main" id="{BA9858D7-C47A-BF03-A81D-ACEB5D39E2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9" name="Picture 8">
            <a:extLst>
              <a:ext uri="{FF2B5EF4-FFF2-40B4-BE49-F238E27FC236}">
                <a16:creationId xmlns:a16="http://schemas.microsoft.com/office/drawing/2014/main" id="{13ED3C7B-7D05-1001-A906-6EEDE566F627}"/>
              </a:ext>
            </a:extLst>
          </p:cNvPr>
          <p:cNvPicPr>
            <a:picLocks noChangeAspect="1"/>
          </p:cNvPicPr>
          <p:nvPr/>
        </p:nvPicPr>
        <p:blipFill>
          <a:blip r:embed="rId5"/>
          <a:srcRect/>
          <a:stretch/>
        </p:blipFill>
        <p:spPr>
          <a:xfrm>
            <a:off x="-4073" y="-1"/>
            <a:ext cx="12192000" cy="6858000"/>
          </a:xfrm>
          <a:prstGeom prst="rect">
            <a:avLst/>
          </a:prstGeom>
        </p:spPr>
      </p:pic>
      <p:sp>
        <p:nvSpPr>
          <p:cNvPr id="7" name="Rounded Rectangle 6">
            <a:extLst>
              <a:ext uri="{FF2B5EF4-FFF2-40B4-BE49-F238E27FC236}">
                <a16:creationId xmlns:a16="http://schemas.microsoft.com/office/drawing/2014/main" id="{21CEBF32-BD28-EC8C-6FF0-885A0FB30C49}"/>
              </a:ext>
            </a:extLst>
          </p:cNvPr>
          <p:cNvSpPr/>
          <p:nvPr/>
        </p:nvSpPr>
        <p:spPr>
          <a:xfrm>
            <a:off x="6746"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3B7F95A1-FC5E-7805-2BA2-558CD8CB52A0}"/>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E2D8B9DD-D5EB-3A7A-3626-964400EE06BF}"/>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3067652309"/>
      </p:ext>
    </p:extLst>
  </p:cSld>
  <p:clrMapOvr>
    <a:masterClrMapping/>
  </p:clrMapOvr>
  <mc:AlternateContent xmlns:mc="http://schemas.openxmlformats.org/markup-compatibility/2006" xmlns:p14="http://schemas.microsoft.com/office/powerpoint/2010/main">
    <mc:Choice Requires="p14">
      <p:transition p14:dur="0" advClick="0" advTm="5000"/>
    </mc:Choice>
    <mc:Fallback xmlns="">
      <p:transition advClick="0"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416" fill="hold"/>
                                        <p:tgtEl>
                                          <p:spTgt spid="2"/>
                                        </p:tgtEl>
                                      </p:cBhvr>
                                    </p:cmd>
                                  </p:childTnLst>
                                </p:cTn>
                              </p:par>
                              <p:par>
                                <p:cTn id="7" presetID="10" presetClass="entr" presetSubtype="0" fill="hold" nodeType="withEffect">
                                  <p:stCondLst>
                                    <p:cond delay="400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C1716-796E-90CA-1EA0-4459B3930412}"/>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1B4187F0-9177-8B3B-CB75-C8CCB6A32E40}"/>
              </a:ext>
            </a:extLst>
          </p:cNvPr>
          <p:cNvPicPr>
            <a:picLocks noChangeAspect="1"/>
          </p:cNvPicPr>
          <p:nvPr/>
        </p:nvPicPr>
        <p:blipFill>
          <a:blip r:embed="rId3"/>
          <a:srcRect/>
          <a:stretch/>
        </p:blipFill>
        <p:spPr>
          <a:xfrm>
            <a:off x="0" y="0"/>
            <a:ext cx="12192000" cy="6858000"/>
          </a:xfrm>
          <a:prstGeom prst="rect">
            <a:avLst/>
          </a:prstGeom>
        </p:spPr>
      </p:pic>
      <p:sp>
        <p:nvSpPr>
          <p:cNvPr id="18" name="Rounded Rectangle 17">
            <a:extLst>
              <a:ext uri="{FF2B5EF4-FFF2-40B4-BE49-F238E27FC236}">
                <a16:creationId xmlns:a16="http://schemas.microsoft.com/office/drawing/2014/main" id="{FEBF8784-454A-4D5B-7DC8-E9D7CBCF1A77}"/>
              </a:ext>
            </a:extLst>
          </p:cNvPr>
          <p:cNvSpPr/>
          <p:nvPr/>
        </p:nvSpPr>
        <p:spPr>
          <a:xfrm>
            <a:off x="-898"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7ADB5E9C-8BBD-779C-B9B2-32A3CAA71ABE}"/>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19" name="Rounded Rectangle 18">
            <a:hlinkClick r:id="rId5" action="ppaction://hlinksldjump"/>
            <a:extLst>
              <a:ext uri="{FF2B5EF4-FFF2-40B4-BE49-F238E27FC236}">
                <a16:creationId xmlns:a16="http://schemas.microsoft.com/office/drawing/2014/main" id="{3BE91CDE-ECDD-8A1D-2F34-716ECBF6DC73}"/>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4" name="Rounded Rectangle 13">
            <a:hlinkClick r:id="" action="ppaction://hlinkshowjump?jump=nextslide"/>
            <a:extLst>
              <a:ext uri="{FF2B5EF4-FFF2-40B4-BE49-F238E27FC236}">
                <a16:creationId xmlns:a16="http://schemas.microsoft.com/office/drawing/2014/main" id="{1E70EFA1-E56E-DBC3-2668-E267E502CCE4}"/>
              </a:ext>
            </a:extLst>
          </p:cNvPr>
          <p:cNvSpPr/>
          <p:nvPr/>
        </p:nvSpPr>
        <p:spPr>
          <a:xfrm>
            <a:off x="6485901" y="1934597"/>
            <a:ext cx="1065939"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grpSp>
        <p:nvGrpSpPr>
          <p:cNvPr id="23" name="Group 22">
            <a:extLst>
              <a:ext uri="{FF2B5EF4-FFF2-40B4-BE49-F238E27FC236}">
                <a16:creationId xmlns:a16="http://schemas.microsoft.com/office/drawing/2014/main" id="{53814812-8259-B740-29BF-9A729787CDA1}"/>
              </a:ext>
            </a:extLst>
          </p:cNvPr>
          <p:cNvGrpSpPr/>
          <p:nvPr/>
        </p:nvGrpSpPr>
        <p:grpSpPr>
          <a:xfrm>
            <a:off x="8329056" y="5133654"/>
            <a:ext cx="1383904" cy="570419"/>
            <a:chOff x="2782268" y="617184"/>
            <a:chExt cx="1396152" cy="570419"/>
          </a:xfrm>
        </p:grpSpPr>
        <p:sp>
          <p:nvSpPr>
            <p:cNvPr id="24" name="Rounded Rectangle 23">
              <a:extLst>
                <a:ext uri="{FF2B5EF4-FFF2-40B4-BE49-F238E27FC236}">
                  <a16:creationId xmlns:a16="http://schemas.microsoft.com/office/drawing/2014/main" id="{FF8BB2B5-40C3-5A87-61D0-AD86D23FCB20}"/>
                </a:ext>
              </a:extLst>
            </p:cNvPr>
            <p:cNvSpPr/>
            <p:nvPr/>
          </p:nvSpPr>
          <p:spPr>
            <a:xfrm>
              <a:off x="2824481" y="739277"/>
              <a:ext cx="1353939"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Platta tak</a:t>
              </a:r>
            </a:p>
          </p:txBody>
        </p:sp>
        <p:sp>
          <p:nvSpPr>
            <p:cNvPr id="25" name="Rounded Rectangle 24">
              <a:hlinkClick r:id="rId6" action="ppaction://hlinksldjump"/>
              <a:extLst>
                <a:ext uri="{FF2B5EF4-FFF2-40B4-BE49-F238E27FC236}">
                  <a16:creationId xmlns:a16="http://schemas.microsoft.com/office/drawing/2014/main" id="{894CCFBD-BE8E-FF09-9DA2-1ED8CB53FE7C}"/>
                </a:ext>
              </a:extLst>
            </p:cNvPr>
            <p:cNvSpPr/>
            <p:nvPr/>
          </p:nvSpPr>
          <p:spPr>
            <a:xfrm>
              <a:off x="2782268" y="617184"/>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
        <p:nvSpPr>
          <p:cNvPr id="2" name="Rounded Rectangle 1">
            <a:hlinkClick r:id="rId7" action="ppaction://hlinksldjump"/>
            <a:extLst>
              <a:ext uri="{FF2B5EF4-FFF2-40B4-BE49-F238E27FC236}">
                <a16:creationId xmlns:a16="http://schemas.microsoft.com/office/drawing/2014/main" id="{1AEF9F79-6A28-8512-38D9-DC8FE5B3D061}"/>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grpSp>
        <p:nvGrpSpPr>
          <p:cNvPr id="3" name="Group 22">
            <a:extLst>
              <a:ext uri="{FF2B5EF4-FFF2-40B4-BE49-F238E27FC236}">
                <a16:creationId xmlns:a16="http://schemas.microsoft.com/office/drawing/2014/main" id="{59C3C340-38B4-539F-4EC8-D47F736B7E77}"/>
              </a:ext>
            </a:extLst>
          </p:cNvPr>
          <p:cNvGrpSpPr/>
          <p:nvPr/>
        </p:nvGrpSpPr>
        <p:grpSpPr>
          <a:xfrm>
            <a:off x="3553341" y="957428"/>
            <a:ext cx="1817445" cy="570419"/>
            <a:chOff x="2782268" y="617184"/>
            <a:chExt cx="1833530" cy="570419"/>
          </a:xfrm>
        </p:grpSpPr>
        <p:sp>
          <p:nvSpPr>
            <p:cNvPr id="4" name="Rounded Rectangle 23">
              <a:extLst>
                <a:ext uri="{FF2B5EF4-FFF2-40B4-BE49-F238E27FC236}">
                  <a16:creationId xmlns:a16="http://schemas.microsoft.com/office/drawing/2014/main" id="{A33EA444-F39E-F601-2EDA-6ED34A1DA92B}"/>
                </a:ext>
              </a:extLst>
            </p:cNvPr>
            <p:cNvSpPr/>
            <p:nvPr/>
          </p:nvSpPr>
          <p:spPr>
            <a:xfrm>
              <a:off x="2824482" y="739277"/>
              <a:ext cx="1791316"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Gröna skolgårdar</a:t>
              </a:r>
            </a:p>
          </p:txBody>
        </p:sp>
        <p:sp>
          <p:nvSpPr>
            <p:cNvPr id="5" name="Rounded Rectangle 24">
              <a:hlinkClick r:id="rId8" action="ppaction://hlinksldjump"/>
              <a:extLst>
                <a:ext uri="{FF2B5EF4-FFF2-40B4-BE49-F238E27FC236}">
                  <a16:creationId xmlns:a16="http://schemas.microsoft.com/office/drawing/2014/main" id="{4436475C-3067-CEAF-BE2C-7D98B1B92FBB}"/>
                </a:ext>
              </a:extLst>
            </p:cNvPr>
            <p:cNvSpPr/>
            <p:nvPr/>
          </p:nvSpPr>
          <p:spPr>
            <a:xfrm>
              <a:off x="2782268" y="617184"/>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29717361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B988694-CFF3-6C80-7787-66D1044780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8833C2-447E-A230-0386-A6A05ED7BDBE}"/>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AF068C78-5FEA-C4A7-EE0D-C45BEDE1ED57}"/>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C3CD2142-8826-7C1B-89C6-CA76A44D7A58}"/>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826154A1-BA8C-6EEF-DE48-3F246A1E9BC5}"/>
              </a:ext>
            </a:extLst>
          </p:cNvPr>
          <p:cNvSpPr/>
          <p:nvPr/>
        </p:nvSpPr>
        <p:spPr>
          <a:xfrm>
            <a:off x="-898"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1220081677"/>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66291-BBF1-85C7-6C2E-CF64365FDF91}"/>
            </a:ext>
          </a:extLst>
        </p:cNvPr>
        <p:cNvGrpSpPr/>
        <p:nvPr/>
      </p:nvGrpSpPr>
      <p:grpSpPr>
        <a:xfrm>
          <a:off x="0" y="0"/>
          <a:ext cx="0" cy="0"/>
          <a:chOff x="0" y="0"/>
          <a:chExt cx="0" cy="0"/>
        </a:xfrm>
      </p:grpSpPr>
      <p:pic>
        <p:nvPicPr>
          <p:cNvPr id="3" name="10">
            <a:hlinkClick r:id="" action="ppaction://media"/>
            <a:extLst>
              <a:ext uri="{FF2B5EF4-FFF2-40B4-BE49-F238E27FC236}">
                <a16:creationId xmlns:a16="http://schemas.microsoft.com/office/drawing/2014/main" id="{C8B68184-E921-2F66-8D56-C230635352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9" name="Picture 8">
            <a:extLst>
              <a:ext uri="{FF2B5EF4-FFF2-40B4-BE49-F238E27FC236}">
                <a16:creationId xmlns:a16="http://schemas.microsoft.com/office/drawing/2014/main" id="{13ED3C7B-7D05-1001-A906-6EEDE566F627}"/>
              </a:ext>
            </a:extLst>
          </p:cNvPr>
          <p:cNvPicPr>
            <a:picLocks noChangeAspect="1"/>
          </p:cNvPicPr>
          <p:nvPr/>
        </p:nvPicPr>
        <p:blipFill>
          <a:blip r:embed="rId5"/>
          <a:srcRect/>
          <a:stretch/>
        </p:blipFill>
        <p:spPr>
          <a:xfrm>
            <a:off x="-4073" y="-795"/>
            <a:ext cx="12192000" cy="6858000"/>
          </a:xfrm>
          <a:prstGeom prst="rect">
            <a:avLst/>
          </a:prstGeom>
        </p:spPr>
      </p:pic>
      <p:sp>
        <p:nvSpPr>
          <p:cNvPr id="7" name="Rounded Rectangle 6">
            <a:extLst>
              <a:ext uri="{FF2B5EF4-FFF2-40B4-BE49-F238E27FC236}">
                <a16:creationId xmlns:a16="http://schemas.microsoft.com/office/drawing/2014/main" id="{21CEBF32-BD28-EC8C-6FF0-885A0FB30C49}"/>
              </a:ext>
            </a:extLst>
          </p:cNvPr>
          <p:cNvSpPr/>
          <p:nvPr/>
        </p:nvSpPr>
        <p:spPr>
          <a:xfrm>
            <a:off x="0" y="-397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3B7F95A1-FC5E-7805-2BA2-558CD8CB52A0}"/>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E2D8B9DD-D5EB-3A7A-3626-964400EE06BF}"/>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1171600754"/>
      </p:ext>
    </p:extLst>
  </p:cSld>
  <p:clrMapOvr>
    <a:masterClrMapping/>
  </p:clrMapOvr>
  <mc:AlternateContent xmlns:mc="http://schemas.openxmlformats.org/markup-compatibility/2006" xmlns:p14="http://schemas.microsoft.com/office/powerpoint/2010/main">
    <mc:Choice Requires="p14">
      <p:transition p14:dur="0" advClick="0" advTm="9500"/>
    </mc:Choice>
    <mc:Fallback xmlns="">
      <p:transition advClick="0" advTm="9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16" fill="hold"/>
                                        <p:tgtEl>
                                          <p:spTgt spid="3"/>
                                        </p:tgtEl>
                                      </p:cBhvr>
                                    </p:cmd>
                                  </p:childTnLst>
                                </p:cTn>
                              </p:par>
                              <p:par>
                                <p:cTn id="7" presetID="10" presetClass="entr" presetSubtype="0" fill="hold" nodeType="withEffect">
                                  <p:stCondLst>
                                    <p:cond delay="850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C1716-796E-90CA-1EA0-4459B3930412}"/>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1B4187F0-9177-8B3B-CB75-C8CCB6A32E40}"/>
              </a:ext>
            </a:extLst>
          </p:cNvPr>
          <p:cNvPicPr>
            <a:picLocks noChangeAspect="1"/>
          </p:cNvPicPr>
          <p:nvPr/>
        </p:nvPicPr>
        <p:blipFill>
          <a:blip r:embed="rId2"/>
          <a:srcRect/>
          <a:stretch/>
        </p:blipFill>
        <p:spPr>
          <a:xfrm>
            <a:off x="0" y="0"/>
            <a:ext cx="12192000" cy="6858000"/>
          </a:xfrm>
          <a:prstGeom prst="rect">
            <a:avLst/>
          </a:prstGeom>
        </p:spPr>
      </p:pic>
      <p:sp>
        <p:nvSpPr>
          <p:cNvPr id="18" name="Rounded Rectangle 17">
            <a:extLst>
              <a:ext uri="{FF2B5EF4-FFF2-40B4-BE49-F238E27FC236}">
                <a16:creationId xmlns:a16="http://schemas.microsoft.com/office/drawing/2014/main" id="{FEBF8784-454A-4D5B-7DC8-E9D7CBCF1A77}"/>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7ADB5E9C-8BBD-779C-B9B2-32A3CAA71ABE}"/>
              </a:ext>
            </a:extLst>
          </p:cNvPr>
          <p:cNvPicPr>
            <a:picLocks noChangeAspect="1"/>
          </p:cNvPicPr>
          <p:nvPr/>
        </p:nvPicPr>
        <p:blipFill>
          <a:blip r:embed="rId3"/>
          <a:stretch>
            <a:fillRect/>
          </a:stretch>
        </p:blipFill>
        <p:spPr>
          <a:xfrm>
            <a:off x="11320254" y="-758333"/>
            <a:ext cx="3384283" cy="8374665"/>
          </a:xfrm>
          <a:prstGeom prst="rect">
            <a:avLst/>
          </a:prstGeom>
        </p:spPr>
      </p:pic>
      <p:sp>
        <p:nvSpPr>
          <p:cNvPr id="19" name="Rounded Rectangle 18">
            <a:hlinkClick r:id="rId4" action="ppaction://hlinksldjump"/>
            <a:extLst>
              <a:ext uri="{FF2B5EF4-FFF2-40B4-BE49-F238E27FC236}">
                <a16:creationId xmlns:a16="http://schemas.microsoft.com/office/drawing/2014/main" id="{3BE91CDE-ECDD-8A1D-2F34-716ECBF6DC73}"/>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4" name="Rounded Rectangle 13">
            <a:hlinkClick r:id="" action="ppaction://hlinkshowjump?jump=nextslide"/>
            <a:extLst>
              <a:ext uri="{FF2B5EF4-FFF2-40B4-BE49-F238E27FC236}">
                <a16:creationId xmlns:a16="http://schemas.microsoft.com/office/drawing/2014/main" id="{1E70EFA1-E56E-DBC3-2668-E267E502CCE4}"/>
              </a:ext>
            </a:extLst>
          </p:cNvPr>
          <p:cNvSpPr/>
          <p:nvPr/>
        </p:nvSpPr>
        <p:spPr>
          <a:xfrm>
            <a:off x="6003266" y="1844084"/>
            <a:ext cx="1065939"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sp>
        <p:nvSpPr>
          <p:cNvPr id="2" name="Rounded Rectangle 1">
            <a:hlinkClick r:id="rId5" action="ppaction://hlinksldjump"/>
            <a:extLst>
              <a:ext uri="{FF2B5EF4-FFF2-40B4-BE49-F238E27FC236}">
                <a16:creationId xmlns:a16="http://schemas.microsoft.com/office/drawing/2014/main" id="{1AEF9F79-6A28-8512-38D9-DC8FE5B3D061}"/>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grpSp>
        <p:nvGrpSpPr>
          <p:cNvPr id="4" name="Group 3">
            <a:extLst>
              <a:ext uri="{FF2B5EF4-FFF2-40B4-BE49-F238E27FC236}">
                <a16:creationId xmlns:a16="http://schemas.microsoft.com/office/drawing/2014/main" id="{63DF87AC-7F3C-54E7-D60C-15F393C6289C}"/>
              </a:ext>
            </a:extLst>
          </p:cNvPr>
          <p:cNvGrpSpPr/>
          <p:nvPr/>
        </p:nvGrpSpPr>
        <p:grpSpPr>
          <a:xfrm>
            <a:off x="1765610" y="4603963"/>
            <a:ext cx="1912310" cy="570419"/>
            <a:chOff x="2730619" y="617186"/>
            <a:chExt cx="1912310" cy="570419"/>
          </a:xfrm>
        </p:grpSpPr>
        <p:sp>
          <p:nvSpPr>
            <p:cNvPr id="5" name="Rounded Rectangle 4">
              <a:extLst>
                <a:ext uri="{FF2B5EF4-FFF2-40B4-BE49-F238E27FC236}">
                  <a16:creationId xmlns:a16="http://schemas.microsoft.com/office/drawing/2014/main" id="{044AEF1C-4FD9-064C-4100-553CFA0FD6D7}"/>
                </a:ext>
              </a:extLst>
            </p:cNvPr>
            <p:cNvSpPr/>
            <p:nvPr/>
          </p:nvSpPr>
          <p:spPr>
            <a:xfrm>
              <a:off x="2824482" y="739277"/>
              <a:ext cx="1818447"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Klimatanpassning</a:t>
              </a:r>
            </a:p>
          </p:txBody>
        </p:sp>
        <p:sp>
          <p:nvSpPr>
            <p:cNvPr id="6" name="Rounded Rectangle 5">
              <a:hlinkClick r:id="rId6" action="ppaction://hlinksldjump"/>
              <a:extLst>
                <a:ext uri="{FF2B5EF4-FFF2-40B4-BE49-F238E27FC236}">
                  <a16:creationId xmlns:a16="http://schemas.microsoft.com/office/drawing/2014/main" id="{D5D26107-E8C5-7D22-027C-D2078D1C16E3}"/>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1977106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0EE43DE-4B31-6624-20CA-3022ECB249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CA3831-513F-E411-6878-2DE7F2B10C69}"/>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E6B338E0-D075-1732-6630-0C1ECA2C12BD}"/>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A3AC1830-8091-2932-4DBB-64E674A453E5}"/>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F173B1DE-C889-E29A-6043-79DB8A659E38}"/>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504428173"/>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66291-BBF1-85C7-6C2E-CF64365FDF91}"/>
            </a:ext>
          </a:extLst>
        </p:cNvPr>
        <p:cNvGrpSpPr/>
        <p:nvPr/>
      </p:nvGrpSpPr>
      <p:grpSpPr>
        <a:xfrm>
          <a:off x="0" y="0"/>
          <a:ext cx="0" cy="0"/>
          <a:chOff x="0" y="0"/>
          <a:chExt cx="0" cy="0"/>
        </a:xfrm>
      </p:grpSpPr>
      <p:pic>
        <p:nvPicPr>
          <p:cNvPr id="2" name="11">
            <a:hlinkClick r:id="" action="ppaction://media"/>
            <a:extLst>
              <a:ext uri="{FF2B5EF4-FFF2-40B4-BE49-F238E27FC236}">
                <a16:creationId xmlns:a16="http://schemas.microsoft.com/office/drawing/2014/main" id="{18740331-FA08-8B16-C3C2-EE577838236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3" y="-1"/>
            <a:ext cx="12192000" cy="6858000"/>
          </a:xfrm>
          <a:prstGeom prst="rect">
            <a:avLst/>
          </a:prstGeom>
        </p:spPr>
      </p:pic>
      <p:pic>
        <p:nvPicPr>
          <p:cNvPr id="9" name="Picture 8">
            <a:extLst>
              <a:ext uri="{FF2B5EF4-FFF2-40B4-BE49-F238E27FC236}">
                <a16:creationId xmlns:a16="http://schemas.microsoft.com/office/drawing/2014/main" id="{13ED3C7B-7D05-1001-A906-6EEDE566F627}"/>
              </a:ext>
            </a:extLst>
          </p:cNvPr>
          <p:cNvPicPr>
            <a:picLocks noChangeAspect="1"/>
          </p:cNvPicPr>
          <p:nvPr/>
        </p:nvPicPr>
        <p:blipFill>
          <a:blip r:embed="rId5"/>
          <a:srcRect/>
          <a:stretch/>
        </p:blipFill>
        <p:spPr>
          <a:xfrm>
            <a:off x="-4073" y="-1"/>
            <a:ext cx="12192000" cy="6858000"/>
          </a:xfrm>
          <a:prstGeom prst="rect">
            <a:avLst/>
          </a:prstGeom>
        </p:spPr>
      </p:pic>
      <p:sp>
        <p:nvSpPr>
          <p:cNvPr id="7" name="Rounded Rectangle 6">
            <a:extLst>
              <a:ext uri="{FF2B5EF4-FFF2-40B4-BE49-F238E27FC236}">
                <a16:creationId xmlns:a16="http://schemas.microsoft.com/office/drawing/2014/main" id="{21CEBF32-BD28-EC8C-6FF0-885A0FB30C49}"/>
              </a:ext>
            </a:extLst>
          </p:cNvPr>
          <p:cNvSpPr/>
          <p:nvPr/>
        </p:nvSpPr>
        <p:spPr>
          <a:xfrm>
            <a:off x="-4073" y="-3176"/>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3B7F95A1-FC5E-7805-2BA2-558CD8CB52A0}"/>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E2D8B9DD-D5EB-3A7A-3626-964400EE06BF}"/>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138426626"/>
      </p:ext>
    </p:extLst>
  </p:cSld>
  <p:clrMapOvr>
    <a:masterClrMapping/>
  </p:clrMapOvr>
  <mc:AlternateContent xmlns:mc="http://schemas.openxmlformats.org/markup-compatibility/2006" xmlns:p14="http://schemas.microsoft.com/office/powerpoint/2010/main">
    <mc:Choice Requires="p14">
      <p:transition p14:dur="0" advClick="0" advTm="7500"/>
    </mc:Choice>
    <mc:Fallback xmlns="">
      <p:transition advClick="0" advTm="7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916" fill="hold"/>
                                        <p:tgtEl>
                                          <p:spTgt spid="2"/>
                                        </p:tgtEl>
                                      </p:cBhvr>
                                    </p:cmd>
                                  </p:childTnLst>
                                </p:cTn>
                              </p:par>
                              <p:par>
                                <p:cTn id="7" presetID="10" presetClass="entr" presetSubtype="0" fill="hold" nodeType="withEffect">
                                  <p:stCondLst>
                                    <p:cond delay="550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C1716-796E-90CA-1EA0-4459B3930412}"/>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1B4187F0-9177-8B3B-CB75-C8CCB6A32E40}"/>
              </a:ext>
            </a:extLst>
          </p:cNvPr>
          <p:cNvPicPr>
            <a:picLocks noChangeAspect="1"/>
          </p:cNvPicPr>
          <p:nvPr/>
        </p:nvPicPr>
        <p:blipFill>
          <a:blip r:embed="rId3"/>
          <a:srcRect/>
          <a:stretch/>
        </p:blipFill>
        <p:spPr>
          <a:xfrm>
            <a:off x="0" y="0"/>
            <a:ext cx="12192000" cy="6858000"/>
          </a:xfrm>
          <a:prstGeom prst="rect">
            <a:avLst/>
          </a:prstGeom>
        </p:spPr>
      </p:pic>
      <p:sp>
        <p:nvSpPr>
          <p:cNvPr id="18" name="Rounded Rectangle 17">
            <a:extLst>
              <a:ext uri="{FF2B5EF4-FFF2-40B4-BE49-F238E27FC236}">
                <a16:creationId xmlns:a16="http://schemas.microsoft.com/office/drawing/2014/main" id="{FEBF8784-454A-4D5B-7DC8-E9D7CBCF1A77}"/>
              </a:ext>
            </a:extLst>
          </p:cNvPr>
          <p:cNvSpPr/>
          <p:nvPr/>
        </p:nvSpPr>
        <p:spPr>
          <a:xfrm>
            <a:off x="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7" name="Picture 6">
            <a:extLst>
              <a:ext uri="{FF2B5EF4-FFF2-40B4-BE49-F238E27FC236}">
                <a16:creationId xmlns:a16="http://schemas.microsoft.com/office/drawing/2014/main" id="{7ADB5E9C-8BBD-779C-B9B2-32A3CAA71ABE}"/>
              </a:ext>
            </a:extLst>
          </p:cNvPr>
          <p:cNvPicPr>
            <a:picLocks noChangeAspect="1"/>
          </p:cNvPicPr>
          <p:nvPr/>
        </p:nvPicPr>
        <p:blipFill>
          <a:blip r:embed="rId4"/>
          <a:stretch>
            <a:fillRect/>
          </a:stretch>
        </p:blipFill>
        <p:spPr>
          <a:xfrm>
            <a:off x="11320254" y="-758333"/>
            <a:ext cx="3384283" cy="8374665"/>
          </a:xfrm>
          <a:prstGeom prst="rect">
            <a:avLst/>
          </a:prstGeom>
        </p:spPr>
      </p:pic>
      <p:sp>
        <p:nvSpPr>
          <p:cNvPr id="19" name="Rounded Rectangle 18">
            <a:hlinkClick r:id="rId5" action="ppaction://hlinksldjump"/>
            <a:extLst>
              <a:ext uri="{FF2B5EF4-FFF2-40B4-BE49-F238E27FC236}">
                <a16:creationId xmlns:a16="http://schemas.microsoft.com/office/drawing/2014/main" id="{3BE91CDE-ECDD-8A1D-2F34-716ECBF6DC73}"/>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14" name="Rounded Rectangle 13">
            <a:hlinkClick r:id="" action="ppaction://hlinkshowjump?jump=nextslide"/>
            <a:extLst>
              <a:ext uri="{FF2B5EF4-FFF2-40B4-BE49-F238E27FC236}">
                <a16:creationId xmlns:a16="http://schemas.microsoft.com/office/drawing/2014/main" id="{1E70EFA1-E56E-DBC3-2668-E267E502CCE4}"/>
              </a:ext>
            </a:extLst>
          </p:cNvPr>
          <p:cNvSpPr/>
          <p:nvPr/>
        </p:nvSpPr>
        <p:spPr>
          <a:xfrm>
            <a:off x="8649954" y="3214939"/>
            <a:ext cx="1215406"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Nästa</a:t>
            </a:r>
          </a:p>
        </p:txBody>
      </p:sp>
      <p:sp>
        <p:nvSpPr>
          <p:cNvPr id="2" name="Rounded Rectangle 1">
            <a:hlinkClick r:id="rId6" action="ppaction://hlinksldjump"/>
            <a:extLst>
              <a:ext uri="{FF2B5EF4-FFF2-40B4-BE49-F238E27FC236}">
                <a16:creationId xmlns:a16="http://schemas.microsoft.com/office/drawing/2014/main" id="{1AEF9F79-6A28-8512-38D9-DC8FE5B3D061}"/>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grpSp>
        <p:nvGrpSpPr>
          <p:cNvPr id="3" name="Group 2">
            <a:extLst>
              <a:ext uri="{FF2B5EF4-FFF2-40B4-BE49-F238E27FC236}">
                <a16:creationId xmlns:a16="http://schemas.microsoft.com/office/drawing/2014/main" id="{4DF893BB-657C-37BE-B8A7-4BBB726CD627}"/>
              </a:ext>
            </a:extLst>
          </p:cNvPr>
          <p:cNvGrpSpPr/>
          <p:nvPr/>
        </p:nvGrpSpPr>
        <p:grpSpPr>
          <a:xfrm>
            <a:off x="2276415" y="4392539"/>
            <a:ext cx="1875171" cy="570419"/>
            <a:chOff x="2730619" y="617186"/>
            <a:chExt cx="1875171" cy="570419"/>
          </a:xfrm>
        </p:grpSpPr>
        <p:sp>
          <p:nvSpPr>
            <p:cNvPr id="4" name="Rounded Rectangle 3">
              <a:extLst>
                <a:ext uri="{FF2B5EF4-FFF2-40B4-BE49-F238E27FC236}">
                  <a16:creationId xmlns:a16="http://schemas.microsoft.com/office/drawing/2014/main" id="{7AD88DFC-F2A5-E43B-87BD-4E9647410A64}"/>
                </a:ext>
              </a:extLst>
            </p:cNvPr>
            <p:cNvSpPr/>
            <p:nvPr/>
          </p:nvSpPr>
          <p:spPr>
            <a:xfrm>
              <a:off x="2824482" y="739277"/>
              <a:ext cx="1781308"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Vad kan jag göra?</a:t>
              </a:r>
            </a:p>
          </p:txBody>
        </p:sp>
        <p:sp>
          <p:nvSpPr>
            <p:cNvPr id="5" name="Rounded Rectangle 4">
              <a:hlinkClick r:id="rId7" action="ppaction://hlinksldjump"/>
              <a:extLst>
                <a:ext uri="{FF2B5EF4-FFF2-40B4-BE49-F238E27FC236}">
                  <a16:creationId xmlns:a16="http://schemas.microsoft.com/office/drawing/2014/main" id="{E50336EB-946C-71E7-A942-64EDA7FB6DD8}"/>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2397846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8661095-EADB-D41D-40A4-36F893FC3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6D90A5-DFE5-E48A-F46A-48C061858B07}"/>
              </a:ext>
            </a:extLst>
          </p:cNvPr>
          <p:cNvSpPr>
            <a:spLocks noGrp="1"/>
          </p:cNvSpPr>
          <p:nvPr>
            <p:ph type="title"/>
          </p:nvPr>
        </p:nvSpPr>
        <p:spPr/>
        <p:txBody>
          <a:bodyPr/>
          <a:lstStyle/>
          <a:p>
            <a:endParaRPr lang="sv-SE" noProof="1"/>
          </a:p>
        </p:txBody>
      </p:sp>
      <p:sp>
        <p:nvSpPr>
          <p:cNvPr id="3" name="Content Placeholder 2">
            <a:extLst>
              <a:ext uri="{FF2B5EF4-FFF2-40B4-BE49-F238E27FC236}">
                <a16:creationId xmlns:a16="http://schemas.microsoft.com/office/drawing/2014/main" id="{5859C25C-2A9A-C588-D044-B80DEEC897B7}"/>
              </a:ext>
            </a:extLst>
          </p:cNvPr>
          <p:cNvSpPr>
            <a:spLocks noGrp="1"/>
          </p:cNvSpPr>
          <p:nvPr>
            <p:ph idx="1"/>
          </p:nvPr>
        </p:nvSpPr>
        <p:spPr/>
        <p:txBody>
          <a:bodyPr/>
          <a:lstStyle/>
          <a:p>
            <a:endParaRPr lang="sv-SE" noProof="1"/>
          </a:p>
        </p:txBody>
      </p:sp>
      <p:pic>
        <p:nvPicPr>
          <p:cNvPr id="4" name="Picture 3">
            <a:extLst>
              <a:ext uri="{FF2B5EF4-FFF2-40B4-BE49-F238E27FC236}">
                <a16:creationId xmlns:a16="http://schemas.microsoft.com/office/drawing/2014/main" id="{D1D8DEAB-3855-1E0C-61DB-8F30A743AE51}"/>
              </a:ext>
            </a:extLst>
          </p:cNvPr>
          <p:cNvPicPr>
            <a:picLocks noChangeAspect="1"/>
          </p:cNvPicPr>
          <p:nvPr/>
        </p:nvPicPr>
        <p:blipFill>
          <a:blip r:embed="rId2"/>
          <a:srcRect/>
          <a:stretch/>
        </p:blipFill>
        <p:spPr>
          <a:xfrm>
            <a:off x="0" y="0"/>
            <a:ext cx="12192000" cy="6858000"/>
          </a:xfrm>
          <a:prstGeom prst="rect">
            <a:avLst/>
          </a:prstGeom>
        </p:spPr>
      </p:pic>
      <p:sp>
        <p:nvSpPr>
          <p:cNvPr id="5" name="Rounded Rectangle 4">
            <a:extLst>
              <a:ext uri="{FF2B5EF4-FFF2-40B4-BE49-F238E27FC236}">
                <a16:creationId xmlns:a16="http://schemas.microsoft.com/office/drawing/2014/main" id="{3C16845A-4952-95BC-43C6-F8CA3FE819B1}"/>
              </a:ext>
            </a:extLst>
          </p:cNvPr>
          <p:cNvSpPr/>
          <p:nvPr/>
        </p:nvSpPr>
        <p:spPr>
          <a:xfrm>
            <a:off x="0" y="0"/>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spTree>
    <p:extLst>
      <p:ext uri="{BB962C8B-B14F-4D97-AF65-F5344CB8AC3E}">
        <p14:creationId xmlns:p14="http://schemas.microsoft.com/office/powerpoint/2010/main" val="161445969"/>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45E8B-DE7C-BB2D-BBA3-9F1434E68A58}"/>
            </a:ext>
          </a:extLst>
        </p:cNvPr>
        <p:cNvGrpSpPr/>
        <p:nvPr/>
      </p:nvGrpSpPr>
      <p:grpSpPr>
        <a:xfrm>
          <a:off x="0" y="0"/>
          <a:ext cx="0" cy="0"/>
          <a:chOff x="0" y="0"/>
          <a:chExt cx="0" cy="0"/>
        </a:xfrm>
      </p:grpSpPr>
      <p:pic>
        <p:nvPicPr>
          <p:cNvPr id="2" name="12">
            <a:hlinkClick r:id="" action="ppaction://media"/>
            <a:extLst>
              <a:ext uri="{FF2B5EF4-FFF2-40B4-BE49-F238E27FC236}">
                <a16:creationId xmlns:a16="http://schemas.microsoft.com/office/drawing/2014/main" id="{C66A8711-9C97-D94F-700F-18A19D7CBD6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700" y="1588"/>
            <a:ext cx="12192000" cy="6858000"/>
          </a:xfrm>
          <a:prstGeom prst="rect">
            <a:avLst/>
          </a:prstGeom>
        </p:spPr>
      </p:pic>
      <p:pic>
        <p:nvPicPr>
          <p:cNvPr id="8" name="Picture 7">
            <a:extLst>
              <a:ext uri="{FF2B5EF4-FFF2-40B4-BE49-F238E27FC236}">
                <a16:creationId xmlns:a16="http://schemas.microsoft.com/office/drawing/2014/main" id="{3A1D657A-15EC-9782-CA79-FFB1C1D737C9}"/>
              </a:ext>
            </a:extLst>
          </p:cNvPr>
          <p:cNvPicPr>
            <a:picLocks noChangeAspect="1"/>
          </p:cNvPicPr>
          <p:nvPr/>
        </p:nvPicPr>
        <p:blipFill>
          <a:blip r:embed="rId5"/>
          <a:srcRect/>
          <a:stretch/>
        </p:blipFill>
        <p:spPr>
          <a:xfrm>
            <a:off x="-4951" y="2986"/>
            <a:ext cx="12192000" cy="6858000"/>
          </a:xfrm>
          <a:prstGeom prst="rect">
            <a:avLst/>
          </a:prstGeom>
        </p:spPr>
      </p:pic>
      <p:sp>
        <p:nvSpPr>
          <p:cNvPr id="7" name="Rounded Rectangle 6">
            <a:extLst>
              <a:ext uri="{FF2B5EF4-FFF2-40B4-BE49-F238E27FC236}">
                <a16:creationId xmlns:a16="http://schemas.microsoft.com/office/drawing/2014/main" id="{57932184-B6CC-8C0C-BE43-278607C5A188}"/>
              </a:ext>
            </a:extLst>
          </p:cNvPr>
          <p:cNvSpPr/>
          <p:nvPr/>
        </p:nvSpPr>
        <p:spPr>
          <a:xfrm>
            <a:off x="-16098" y="-6161"/>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28DB3967-7E38-B2CB-EAD1-59136EC2DD3F}"/>
              </a:ext>
            </a:extLst>
          </p:cNvPr>
          <p:cNvPicPr>
            <a:picLocks noChangeAspect="1"/>
          </p:cNvPicPr>
          <p:nvPr/>
        </p:nvPicPr>
        <p:blipFill>
          <a:blip r:embed="rId6"/>
          <a:stretch>
            <a:fillRect/>
          </a:stretch>
        </p:blipFill>
        <p:spPr>
          <a:xfrm>
            <a:off x="11320254" y="-758333"/>
            <a:ext cx="3384283" cy="8374665"/>
          </a:xfrm>
          <a:prstGeom prst="rect">
            <a:avLst/>
          </a:prstGeom>
        </p:spPr>
      </p:pic>
      <p:sp>
        <p:nvSpPr>
          <p:cNvPr id="16" name="Rounded Rectangle 15">
            <a:hlinkClick r:id="rId7" action="ppaction://hlinksldjump"/>
            <a:extLst>
              <a:ext uri="{FF2B5EF4-FFF2-40B4-BE49-F238E27FC236}">
                <a16:creationId xmlns:a16="http://schemas.microsoft.com/office/drawing/2014/main" id="{FE506841-3FE3-D620-3B90-9651B68D1D8E}"/>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Tree>
    <p:extLst>
      <p:ext uri="{BB962C8B-B14F-4D97-AF65-F5344CB8AC3E}">
        <p14:creationId xmlns:p14="http://schemas.microsoft.com/office/powerpoint/2010/main" val="3873269033"/>
      </p:ext>
    </p:extLst>
  </p:cSld>
  <p:clrMapOvr>
    <a:masterClrMapping/>
  </p:clrMapOvr>
  <mc:AlternateContent xmlns:mc="http://schemas.openxmlformats.org/markup-compatibility/2006" xmlns:p14="http://schemas.microsoft.com/office/powerpoint/2010/main">
    <mc:Choice Requires="p14">
      <p:transition p14:dur="0" advClick="0" advTm="6000"/>
    </mc:Choice>
    <mc:Fallback xmlns="">
      <p:transition advClick="0" advTm="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333" fill="hold"/>
                                        <p:tgtEl>
                                          <p:spTgt spid="2"/>
                                        </p:tgtEl>
                                      </p:cBhvr>
                                    </p:cmd>
                                  </p:childTnLst>
                                </p:cTn>
                              </p:par>
                              <p:par>
                                <p:cTn id="7" presetID="10" presetClass="entr" presetSubtype="0" fill="hold" nodeType="withEffect">
                                  <p:stCondLst>
                                    <p:cond delay="45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3" presetClass="mediacall" presetSubtype="0" fill="hold" nodeType="clickEffect">
                                  <p:stCondLst>
                                    <p:cond delay="0"/>
                                  </p:stCondLst>
                                  <p:childTnLst>
                                    <p:cmd type="call" cmd="stop">
                                      <p:cBhvr>
                                        <p:cTn id="15"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6FB56-DB54-335F-E2C6-A0E6712C31A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4708A3C-54C2-A26C-DA93-E57753F4F7AC}"/>
              </a:ext>
            </a:extLst>
          </p:cNvPr>
          <p:cNvPicPr>
            <a:picLocks noChangeAspect="1"/>
          </p:cNvPicPr>
          <p:nvPr/>
        </p:nvPicPr>
        <p:blipFill>
          <a:blip r:embed="rId2"/>
          <a:srcRect/>
          <a:stretch/>
        </p:blipFill>
        <p:spPr>
          <a:xfrm>
            <a:off x="0" y="0"/>
            <a:ext cx="12192000" cy="6858000"/>
          </a:xfrm>
          <a:prstGeom prst="rect">
            <a:avLst/>
          </a:prstGeom>
        </p:spPr>
      </p:pic>
      <p:sp>
        <p:nvSpPr>
          <p:cNvPr id="7" name="Rounded Rectangle 6">
            <a:extLst>
              <a:ext uri="{FF2B5EF4-FFF2-40B4-BE49-F238E27FC236}">
                <a16:creationId xmlns:a16="http://schemas.microsoft.com/office/drawing/2014/main" id="{DCBD5C2C-EE01-6891-6D8D-113FE4FE43D8}"/>
              </a:ext>
            </a:extLst>
          </p:cNvPr>
          <p:cNvSpPr/>
          <p:nvPr/>
        </p:nvSpPr>
        <p:spPr>
          <a:xfrm>
            <a:off x="-898" y="-3175"/>
            <a:ext cx="12185650" cy="6861175"/>
          </a:xfrm>
          <a:prstGeom prst="roundRect">
            <a:avLst>
              <a:gd name="adj" fmla="val 1380"/>
            </a:avLst>
          </a:prstGeom>
          <a:solidFill>
            <a:schemeClr val="accent1">
              <a:alpha val="0"/>
            </a:schemeClr>
          </a:solidFill>
          <a:ln w="1016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6" name="Picture 5">
            <a:extLst>
              <a:ext uri="{FF2B5EF4-FFF2-40B4-BE49-F238E27FC236}">
                <a16:creationId xmlns:a16="http://schemas.microsoft.com/office/drawing/2014/main" id="{4C559632-1A53-9003-CE15-35D93BC9EAC0}"/>
              </a:ext>
            </a:extLst>
          </p:cNvPr>
          <p:cNvPicPr>
            <a:picLocks noChangeAspect="1"/>
          </p:cNvPicPr>
          <p:nvPr/>
        </p:nvPicPr>
        <p:blipFill>
          <a:blip r:embed="rId3"/>
          <a:stretch>
            <a:fillRect/>
          </a:stretch>
        </p:blipFill>
        <p:spPr>
          <a:xfrm>
            <a:off x="11320254" y="-758333"/>
            <a:ext cx="3384283" cy="8374665"/>
          </a:xfrm>
          <a:prstGeom prst="rect">
            <a:avLst/>
          </a:prstGeom>
        </p:spPr>
      </p:pic>
      <p:sp>
        <p:nvSpPr>
          <p:cNvPr id="16" name="Rounded Rectangle 15">
            <a:hlinkClick r:id="rId4" action="ppaction://hlinksldjump"/>
            <a:extLst>
              <a:ext uri="{FF2B5EF4-FFF2-40B4-BE49-F238E27FC236}">
                <a16:creationId xmlns:a16="http://schemas.microsoft.com/office/drawing/2014/main" id="{1422AFB4-2AED-1C62-B975-AD2ED23F2323}"/>
              </a:ext>
            </a:extLst>
          </p:cNvPr>
          <p:cNvSpPr/>
          <p:nvPr/>
        </p:nvSpPr>
        <p:spPr>
          <a:xfrm>
            <a:off x="172721" y="157927"/>
            <a:ext cx="690879"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Meny</a:t>
            </a:r>
          </a:p>
        </p:txBody>
      </p:sp>
      <p:sp>
        <p:nvSpPr>
          <p:cNvPr id="8" name="Rounded Rectangle 7">
            <a:hlinkClick r:id="rId5" action="ppaction://hlinksldjump"/>
            <a:extLst>
              <a:ext uri="{FF2B5EF4-FFF2-40B4-BE49-F238E27FC236}">
                <a16:creationId xmlns:a16="http://schemas.microsoft.com/office/drawing/2014/main" id="{BCF03994-DC46-1AF0-81FD-FF7C00151103}"/>
              </a:ext>
            </a:extLst>
          </p:cNvPr>
          <p:cNvSpPr/>
          <p:nvPr/>
        </p:nvSpPr>
        <p:spPr>
          <a:xfrm>
            <a:off x="172720" y="6352403"/>
            <a:ext cx="808587" cy="347670"/>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200" noProof="1">
                <a:solidFill>
                  <a:schemeClr val="tx1">
                    <a:lumMod val="75000"/>
                    <a:lumOff val="25000"/>
                  </a:schemeClr>
                </a:solidFill>
                <a:latin typeface="Calibri" panose="020F0502020204030204" pitchFamily="34" charset="0"/>
                <a:cs typeface="Calibri" panose="020F0502020204030204" pitchFamily="34" charset="0"/>
              </a:rPr>
              <a:t>Tillbaka</a:t>
            </a:r>
          </a:p>
        </p:txBody>
      </p:sp>
      <p:sp>
        <p:nvSpPr>
          <p:cNvPr id="10" name="Rounded Rectangle 9">
            <a:hlinkClick r:id="rId6" action="ppaction://hlinksldjump"/>
            <a:extLst>
              <a:ext uri="{FF2B5EF4-FFF2-40B4-BE49-F238E27FC236}">
                <a16:creationId xmlns:a16="http://schemas.microsoft.com/office/drawing/2014/main" id="{2A87965B-CE9F-5F43-3A99-5A99C1B11ED2}"/>
              </a:ext>
            </a:extLst>
          </p:cNvPr>
          <p:cNvSpPr/>
          <p:nvPr/>
        </p:nvSpPr>
        <p:spPr>
          <a:xfrm>
            <a:off x="6553200" y="4083641"/>
            <a:ext cx="1091609" cy="428120"/>
          </a:xfrm>
          <a:prstGeom prst="roundRect">
            <a:avLst>
              <a:gd name="adj" fmla="val 50000"/>
            </a:avLst>
          </a:prstGeom>
          <a:solidFill>
            <a:srgbClr val="E39301"/>
          </a:solidFill>
          <a:ln>
            <a:noFill/>
          </a:ln>
          <a:effectLst>
            <a:outerShdw blurRad="50800" dist="21034" dir="5400000" sx="95000" sy="95000" algn="ctr" rotWithShape="0">
              <a:schemeClr val="tx1">
                <a:alpha val="63000"/>
              </a:schemeClr>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sz="1400" noProof="1">
                <a:solidFill>
                  <a:schemeClr val="bg1"/>
                </a:solidFill>
                <a:latin typeface="Calibri" panose="020F0502020204030204" pitchFamily="34" charset="0"/>
                <a:cs typeface="Calibri" panose="020F0502020204030204" pitchFamily="34" charset="0"/>
              </a:rPr>
              <a:t>Till början</a:t>
            </a:r>
          </a:p>
        </p:txBody>
      </p:sp>
      <p:grpSp>
        <p:nvGrpSpPr>
          <p:cNvPr id="11" name="Group 10">
            <a:extLst>
              <a:ext uri="{FF2B5EF4-FFF2-40B4-BE49-F238E27FC236}">
                <a16:creationId xmlns:a16="http://schemas.microsoft.com/office/drawing/2014/main" id="{9B5E1890-76AD-70F4-35F5-62C40725FA86}"/>
              </a:ext>
            </a:extLst>
          </p:cNvPr>
          <p:cNvGrpSpPr/>
          <p:nvPr/>
        </p:nvGrpSpPr>
        <p:grpSpPr>
          <a:xfrm>
            <a:off x="4181155" y="2705186"/>
            <a:ext cx="1698535" cy="570419"/>
            <a:chOff x="2730619" y="617186"/>
            <a:chExt cx="1698535" cy="570419"/>
          </a:xfrm>
        </p:grpSpPr>
        <p:sp>
          <p:nvSpPr>
            <p:cNvPr id="12" name="Rounded Rectangle 11">
              <a:extLst>
                <a:ext uri="{FF2B5EF4-FFF2-40B4-BE49-F238E27FC236}">
                  <a16:creationId xmlns:a16="http://schemas.microsoft.com/office/drawing/2014/main" id="{49C209A5-BB10-0F07-D406-868B3A703BF3}"/>
                </a:ext>
              </a:extLst>
            </p:cNvPr>
            <p:cNvSpPr/>
            <p:nvPr/>
          </p:nvSpPr>
          <p:spPr>
            <a:xfrm>
              <a:off x="2824480" y="739277"/>
              <a:ext cx="1604674" cy="326235"/>
            </a:xfrm>
            <a:prstGeom prst="roundRect">
              <a:avLst>
                <a:gd name="adj" fmla="val 50000"/>
              </a:avLst>
            </a:prstGeom>
            <a:solidFill>
              <a:schemeClr val="bg1">
                <a:alpha val="74000"/>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sv-SE" sz="1200" noProof="1">
                  <a:solidFill>
                    <a:schemeClr val="tx1">
                      <a:lumMod val="75000"/>
                      <a:lumOff val="25000"/>
                    </a:schemeClr>
                  </a:solidFill>
                  <a:latin typeface="Calibri" panose="020F0502020204030204" pitchFamily="34" charset="0"/>
                  <a:cs typeface="Calibri" panose="020F0502020204030204" pitchFamily="34" charset="0"/>
                </a:rPr>
                <a:t>En stad i rörelse</a:t>
              </a:r>
            </a:p>
          </p:txBody>
        </p:sp>
        <p:sp>
          <p:nvSpPr>
            <p:cNvPr id="13" name="Rounded Rectangle 12">
              <a:hlinkClick r:id="rId7" action="ppaction://hlinksldjump"/>
              <a:extLst>
                <a:ext uri="{FF2B5EF4-FFF2-40B4-BE49-F238E27FC236}">
                  <a16:creationId xmlns:a16="http://schemas.microsoft.com/office/drawing/2014/main" id="{B7007D7B-E972-5F7A-9FFC-86C2B5CB114F}"/>
                </a:ext>
              </a:extLst>
            </p:cNvPr>
            <p:cNvSpPr/>
            <p:nvPr/>
          </p:nvSpPr>
          <p:spPr>
            <a:xfrm>
              <a:off x="2730619" y="617186"/>
              <a:ext cx="568979" cy="570419"/>
            </a:xfrm>
            <a:prstGeom prst="roundRect">
              <a:avLst>
                <a:gd name="adj" fmla="val 50000"/>
              </a:avLst>
            </a:prstGeom>
            <a:solidFill>
              <a:schemeClr val="bg1">
                <a:alpha val="91199"/>
              </a:schemeClr>
            </a:solidFill>
            <a:ln>
              <a:noFill/>
            </a:ln>
            <a:effectLst>
              <a:outerShdw blurRad="50800" dist="21034" dir="5400000" sx="95000" sy="95000" algn="ctr" rotWithShape="0">
                <a:schemeClr val="bg1"/>
              </a:outerShdw>
              <a:reflection stA="0" endPos="65000" dist="50800" dir="5400000" sy="-100000" algn="bl" rotWithShape="0"/>
              <a:softEdge rad="0"/>
            </a:effectLst>
            <a:scene3d>
              <a:camera prst="orthographicFront"/>
              <a:lightRig rig="threePt" dir="t"/>
            </a:scene3d>
            <a:sp3d>
              <a:bevelB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sv-SE" noProof="1">
                  <a:solidFill>
                    <a:schemeClr val="tx1"/>
                  </a:solidFill>
                  <a:latin typeface="Calibri" panose="020F0502020204030204" pitchFamily="34" charset="0"/>
                  <a:cs typeface="Calibri" panose="020F0502020204030204" pitchFamily="34" charset="0"/>
                </a:rPr>
                <a:t>i</a:t>
              </a:r>
              <a:endParaRPr lang="sv-SE" sz="3000" noProof="1">
                <a:solidFill>
                  <a:schemeClr val="tx1"/>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41408214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75AE7-FAB0-2983-0929-1E30D41296F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6DDAECF-6433-B3BB-E934-D077CD52B632}"/>
              </a:ext>
            </a:extLst>
          </p:cNvPr>
          <p:cNvPicPr>
            <a:picLocks noChangeAspect="1"/>
          </p:cNvPicPr>
          <p:nvPr/>
        </p:nvPicPr>
        <p:blipFill>
          <a:blip r:embed="rId3"/>
          <a:srcRect/>
          <a:stretch/>
        </p:blipFill>
        <p:spPr>
          <a:xfrm>
            <a:off x="-9364134" y="-83903"/>
            <a:ext cx="12490321" cy="7025806"/>
          </a:xfrm>
          <a:prstGeom prst="rect">
            <a:avLst/>
          </a:prstGeom>
        </p:spPr>
      </p:pic>
      <p:pic>
        <p:nvPicPr>
          <p:cNvPr id="5" name="Picture 4">
            <a:extLst>
              <a:ext uri="{FF2B5EF4-FFF2-40B4-BE49-F238E27FC236}">
                <a16:creationId xmlns:a16="http://schemas.microsoft.com/office/drawing/2014/main" id="{9D6E2F96-CEDA-B4AD-7977-235553A97437}"/>
              </a:ext>
            </a:extLst>
          </p:cNvPr>
          <p:cNvPicPr>
            <a:picLocks noGrp="1" noRot="1" noChangeAspect="1" noMove="1" noResize="1" noEditPoints="1" noAdjustHandles="1" noChangeArrowheads="1" noChangeShapeType="1" noCrop="1"/>
          </p:cNvPicPr>
          <p:nvPr/>
        </p:nvPicPr>
        <p:blipFill>
          <a:blip r:embed="rId4"/>
          <a:stretch>
            <a:fillRect/>
          </a:stretch>
        </p:blipFill>
        <p:spPr>
          <a:xfrm>
            <a:off x="651626" y="0"/>
            <a:ext cx="2771299" cy="6857789"/>
          </a:xfrm>
          <a:prstGeom prst="rect">
            <a:avLst/>
          </a:prstGeom>
        </p:spPr>
      </p:pic>
      <p:pic>
        <p:nvPicPr>
          <p:cNvPr id="7" name="Picture 6" descr="A white arrow in a circle&#10;&#10;AI-generated content may be incorrect.">
            <a:hlinkClick r:id="rId5" action="ppaction://hlinksldjump"/>
            <a:extLst>
              <a:ext uri="{FF2B5EF4-FFF2-40B4-BE49-F238E27FC236}">
                <a16:creationId xmlns:a16="http://schemas.microsoft.com/office/drawing/2014/main" id="{A45CBAF4-ECB0-A07C-9398-D86A8E19971F}"/>
              </a:ext>
            </a:extLst>
          </p:cNvPr>
          <p:cNvPicPr>
            <a:picLocks noChangeAspect="1"/>
          </p:cNvPicPr>
          <p:nvPr/>
        </p:nvPicPr>
        <p:blipFill>
          <a:blip r:embed="rId6"/>
          <a:stretch>
            <a:fillRect/>
          </a:stretch>
        </p:blipFill>
        <p:spPr>
          <a:xfrm>
            <a:off x="1191544" y="3243263"/>
            <a:ext cx="561975" cy="557213"/>
          </a:xfrm>
          <a:prstGeom prst="rect">
            <a:avLst/>
          </a:prstGeom>
        </p:spPr>
      </p:pic>
      <p:sp>
        <p:nvSpPr>
          <p:cNvPr id="23" name="Rectangle 22">
            <a:extLst>
              <a:ext uri="{FF2B5EF4-FFF2-40B4-BE49-F238E27FC236}">
                <a16:creationId xmlns:a16="http://schemas.microsoft.com/office/drawing/2014/main" id="{C9AD2171-851B-3ECF-37DF-39E62AAD5A77}"/>
              </a:ext>
            </a:extLst>
          </p:cNvPr>
          <p:cNvSpPr/>
          <p:nvPr/>
        </p:nvSpPr>
        <p:spPr>
          <a:xfrm>
            <a:off x="1049866" y="3208865"/>
            <a:ext cx="677333" cy="62653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sv-SE" noProof="1"/>
          </a:p>
        </p:txBody>
      </p:sp>
      <p:pic>
        <p:nvPicPr>
          <p:cNvPr id="4" name="Platshållare för bild 3" descr="En bild som visar moln, himmel, byggnad, utomhus&#10;&#10;AI-genererat innehåll kan vara felaktigt.">
            <a:extLst>
              <a:ext uri="{FF2B5EF4-FFF2-40B4-BE49-F238E27FC236}">
                <a16:creationId xmlns:a16="http://schemas.microsoft.com/office/drawing/2014/main" id="{630E81CE-A600-EE53-9ED8-09EB24CF78D9}"/>
              </a:ext>
            </a:extLst>
          </p:cNvPr>
          <p:cNvPicPr>
            <a:picLocks noGrp="1" noChangeAspect="1"/>
          </p:cNvPicPr>
          <p:nvPr>
            <p:ph type="pic" sz="quarter" idx="19"/>
          </p:nvPr>
        </p:nvPicPr>
        <p:blipFill>
          <a:blip r:embed="rId7"/>
          <a:srcRect l="28431" r="15604"/>
          <a:stretch>
            <a:fillRect/>
          </a:stretch>
        </p:blipFill>
        <p:spPr>
          <a:xfrm>
            <a:off x="6702792" y="6350"/>
            <a:ext cx="5489208" cy="5511019"/>
          </a:xfrm>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2" name="Picture Placeholder 11">
            <a:extLst>
              <a:ext uri="{FF2B5EF4-FFF2-40B4-BE49-F238E27FC236}">
                <a16:creationId xmlns:a16="http://schemas.microsoft.com/office/drawing/2014/main" id="{A0729AE2-B861-DAFB-E07B-C2D54B4BA035}"/>
              </a:ext>
            </a:extLst>
          </p:cNvPr>
          <p:cNvSpPr>
            <a:spLocks noGrp="1"/>
          </p:cNvSpPr>
          <p:nvPr>
            <p:ph type="pic" sz="quarter" idx="21"/>
          </p:nvPr>
        </p:nvSpPr>
        <p:spPr>
          <a:xfrm>
            <a:off x="8427308" y="5253971"/>
            <a:ext cx="3764692" cy="1620888"/>
          </a:xfrm>
        </p:spPr>
        <p:txBody>
          <a:bodyPr/>
          <a:lstStyle/>
          <a:p>
            <a:endParaRPr lang="sv-SE" noProof="1"/>
          </a:p>
        </p:txBody>
      </p:sp>
      <p:sp>
        <p:nvSpPr>
          <p:cNvPr id="11" name="Text Placeholder 10">
            <a:extLst>
              <a:ext uri="{FF2B5EF4-FFF2-40B4-BE49-F238E27FC236}">
                <a16:creationId xmlns:a16="http://schemas.microsoft.com/office/drawing/2014/main" id="{31EFE541-78A9-5332-F48D-5A1CC759CB8A}"/>
              </a:ext>
            </a:extLst>
          </p:cNvPr>
          <p:cNvSpPr>
            <a:spLocks noGrp="1"/>
          </p:cNvSpPr>
          <p:nvPr>
            <p:ph type="body" sz="quarter" idx="20"/>
          </p:nvPr>
        </p:nvSpPr>
        <p:spPr>
          <a:xfrm>
            <a:off x="8724046" y="5632656"/>
            <a:ext cx="3131875" cy="863517"/>
          </a:xfrm>
        </p:spPr>
        <p:txBody>
          <a:bodyPr>
            <a:normAutofit fontScale="92500"/>
          </a:bodyPr>
          <a:lstStyle/>
          <a:p>
            <a:pPr algn="l"/>
            <a:r>
              <a:rPr lang="sv-SE" noProof="1"/>
              <a:t>Här står positiva exempel från när och fjärran.</a:t>
            </a:r>
          </a:p>
        </p:txBody>
      </p:sp>
      <p:sp>
        <p:nvSpPr>
          <p:cNvPr id="15" name="Text Placeholder 14">
            <a:extLst>
              <a:ext uri="{FF2B5EF4-FFF2-40B4-BE49-F238E27FC236}">
                <a16:creationId xmlns:a16="http://schemas.microsoft.com/office/drawing/2014/main" id="{75CEE7DA-E21F-2CB1-26A2-F9E3C6C01389}"/>
              </a:ext>
            </a:extLst>
          </p:cNvPr>
          <p:cNvSpPr>
            <a:spLocks noGrp="1"/>
          </p:cNvSpPr>
          <p:nvPr>
            <p:ph type="body" sz="quarter" idx="24"/>
          </p:nvPr>
        </p:nvSpPr>
        <p:spPr/>
        <p:txBody>
          <a:bodyPr/>
          <a:lstStyle/>
          <a:p>
            <a:r>
              <a:rPr lang="sv-SE" noProof="1"/>
              <a:t>Här står förslag på diskussionspunkter för helklass eller smågrupper.</a:t>
            </a:r>
          </a:p>
        </p:txBody>
      </p:sp>
      <p:sp>
        <p:nvSpPr>
          <p:cNvPr id="16" name="Text Placeholder 15">
            <a:extLst>
              <a:ext uri="{FF2B5EF4-FFF2-40B4-BE49-F238E27FC236}">
                <a16:creationId xmlns:a16="http://schemas.microsoft.com/office/drawing/2014/main" id="{1BC84C93-C827-5165-385E-536850C751F6}"/>
              </a:ext>
            </a:extLst>
          </p:cNvPr>
          <p:cNvSpPr>
            <a:spLocks noGrp="1"/>
          </p:cNvSpPr>
          <p:nvPr>
            <p:ph type="body" sz="quarter" idx="25"/>
          </p:nvPr>
        </p:nvSpPr>
        <p:spPr>
          <a:xfrm>
            <a:off x="2244725" y="1855609"/>
            <a:ext cx="3859213" cy="2834378"/>
          </a:xfrm>
        </p:spPr>
        <p:txBody>
          <a:bodyPr/>
          <a:lstStyle/>
          <a:p>
            <a:r>
              <a:rPr lang="sv-SE" noProof="1">
                <a:solidFill>
                  <a:srgbClr val="000000"/>
                </a:solidFill>
                <a:latin typeface="-webkit-standard"/>
              </a:rPr>
              <a:t>Följ med på en resa in i framtiden. Till år 2045, där vi målar om vår stad och visar hur vi kan producera en stor del av den mat vi behöver inne i staden.</a:t>
            </a:r>
          </a:p>
          <a:p>
            <a:r>
              <a:rPr lang="sv-SE" noProof="1"/>
              <a:t>I inforutor som den här berättar vi om hur denna omvandling kan ske.</a:t>
            </a:r>
          </a:p>
        </p:txBody>
      </p:sp>
      <p:sp>
        <p:nvSpPr>
          <p:cNvPr id="8" name="Title 7">
            <a:extLst>
              <a:ext uri="{FF2B5EF4-FFF2-40B4-BE49-F238E27FC236}">
                <a16:creationId xmlns:a16="http://schemas.microsoft.com/office/drawing/2014/main" id="{D77EA75F-6900-4622-4EC1-9159F82203C9}"/>
              </a:ext>
            </a:extLst>
          </p:cNvPr>
          <p:cNvSpPr>
            <a:spLocks noGrp="1"/>
          </p:cNvSpPr>
          <p:nvPr>
            <p:ph type="title"/>
          </p:nvPr>
        </p:nvSpPr>
        <p:spPr>
          <a:xfrm>
            <a:off x="2240755" y="447675"/>
            <a:ext cx="3867151" cy="1324031"/>
          </a:xfrm>
        </p:spPr>
        <p:txBody>
          <a:bodyPr>
            <a:noAutofit/>
          </a:bodyPr>
          <a:lstStyle/>
          <a:p>
            <a:r>
              <a:rPr lang="sv-SE" noProof="1">
                <a:solidFill>
                  <a:srgbClr val="000000"/>
                </a:solidFill>
              </a:rPr>
              <a:t>Välkomna till Morgonstaden</a:t>
            </a:r>
            <a:endParaRPr lang="sv-SE" noProof="1"/>
          </a:p>
        </p:txBody>
      </p:sp>
      <p:pic>
        <p:nvPicPr>
          <p:cNvPr id="14" name="Picture 13">
            <a:extLst>
              <a:ext uri="{FF2B5EF4-FFF2-40B4-BE49-F238E27FC236}">
                <a16:creationId xmlns:a16="http://schemas.microsoft.com/office/drawing/2014/main" id="{E73AA413-DCDB-1D74-D31A-9B3D7DB4F0A4}"/>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1411635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transition>
    </mc:Choice>
    <mc:Fallback xmlns="">
      <p:transition spd="slow" advClick="0">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ADCC9-A074-B586-40F3-A6BC7AD15645}"/>
            </a:ext>
          </a:extLst>
        </p:cNvPr>
        <p:cNvGrpSpPr/>
        <p:nvPr/>
      </p:nvGrpSpPr>
      <p:grpSpPr>
        <a:xfrm>
          <a:off x="0" y="0"/>
          <a:ext cx="0" cy="0"/>
          <a:chOff x="0" y="0"/>
          <a:chExt cx="0" cy="0"/>
        </a:xfrm>
      </p:grpSpPr>
      <p:pic>
        <p:nvPicPr>
          <p:cNvPr id="3" name="Content Placeholder 5">
            <a:extLst>
              <a:ext uri="{FF2B5EF4-FFF2-40B4-BE49-F238E27FC236}">
                <a16:creationId xmlns:a16="http://schemas.microsoft.com/office/drawing/2014/main" id="{F05EC330-41B6-D4BA-C3D5-F6789171DE47}"/>
              </a:ext>
            </a:extLst>
          </p:cNvPr>
          <p:cNvPicPr>
            <a:picLocks noChangeAspect="1"/>
          </p:cNvPicPr>
          <p:nvPr/>
        </p:nvPicPr>
        <p:blipFill>
          <a:blip r:embed="rId3"/>
          <a:srcRect/>
          <a:stretch/>
        </p:blipFill>
        <p:spPr>
          <a:xfrm>
            <a:off x="-9234091" y="-37195"/>
            <a:ext cx="12324248" cy="6932390"/>
          </a:xfrm>
          <a:prstGeom prst="rect">
            <a:avLst/>
          </a:prstGeom>
        </p:spPr>
      </p:pic>
      <p:pic>
        <p:nvPicPr>
          <p:cNvPr id="67" name="Picture 66">
            <a:extLst>
              <a:ext uri="{FF2B5EF4-FFF2-40B4-BE49-F238E27FC236}">
                <a16:creationId xmlns:a16="http://schemas.microsoft.com/office/drawing/2014/main" id="{09E41C6B-B0FE-2282-314A-2A32801F44DC}"/>
              </a:ext>
            </a:extLst>
          </p:cNvPr>
          <p:cNvPicPr>
            <a:picLocks noChangeAspect="1"/>
          </p:cNvPicPr>
          <p:nvPr/>
        </p:nvPicPr>
        <p:blipFill>
          <a:blip r:embed="rId4"/>
          <a:stretch>
            <a:fillRect/>
          </a:stretch>
        </p:blipFill>
        <p:spPr>
          <a:xfrm>
            <a:off x="668110" y="8323"/>
            <a:ext cx="2771299" cy="6857789"/>
          </a:xfrm>
          <a:prstGeom prst="rect">
            <a:avLst/>
          </a:prstGeom>
        </p:spPr>
      </p:pic>
      <p:pic>
        <p:nvPicPr>
          <p:cNvPr id="8" name="Platshållare för bild 7" descr="En bild som visar utomhus, träd, väg, höst&#10;&#10;AI-genererat innehåll kan vara felaktigt.">
            <a:extLst>
              <a:ext uri="{FF2B5EF4-FFF2-40B4-BE49-F238E27FC236}">
                <a16:creationId xmlns:a16="http://schemas.microsoft.com/office/drawing/2014/main" id="{64D85B3A-C52A-472D-14BC-DA04E12089AB}"/>
              </a:ext>
            </a:extLst>
          </p:cNvPr>
          <p:cNvPicPr>
            <a:picLocks noGrp="1" noChangeAspect="1"/>
          </p:cNvPicPr>
          <p:nvPr>
            <p:ph type="pic" sz="quarter" idx="19"/>
          </p:nvPr>
        </p:nvPicPr>
        <p:blipFill>
          <a:blip r:embed="rId5"/>
          <a:srcRect l="21988" r="21988"/>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8" name="Picture Placeholder 17">
            <a:extLst>
              <a:ext uri="{FF2B5EF4-FFF2-40B4-BE49-F238E27FC236}">
                <a16:creationId xmlns:a16="http://schemas.microsoft.com/office/drawing/2014/main" id="{665E85C3-33D6-2EA2-F6B4-B9A1191FFB4B}"/>
              </a:ext>
            </a:extLst>
          </p:cNvPr>
          <p:cNvSpPr>
            <a:spLocks noGrp="1"/>
          </p:cNvSpPr>
          <p:nvPr>
            <p:ph type="pic" sz="quarter" idx="21"/>
          </p:nvPr>
        </p:nvSpPr>
        <p:spPr>
          <a:xfrm>
            <a:off x="8275638" y="4887310"/>
            <a:ext cx="3916362" cy="1974850"/>
          </a:xfrm>
        </p:spPr>
        <p:txBody>
          <a:bodyPr/>
          <a:lstStyle/>
          <a:p>
            <a:endParaRPr lang="sv-SE" noProof="1"/>
          </a:p>
        </p:txBody>
      </p:sp>
      <p:sp>
        <p:nvSpPr>
          <p:cNvPr id="17" name="Text Placeholder 16">
            <a:extLst>
              <a:ext uri="{FF2B5EF4-FFF2-40B4-BE49-F238E27FC236}">
                <a16:creationId xmlns:a16="http://schemas.microsoft.com/office/drawing/2014/main" id="{26BF855D-BED9-C4ED-C4AC-2E75A6073FEC}"/>
              </a:ext>
            </a:extLst>
          </p:cNvPr>
          <p:cNvSpPr>
            <a:spLocks noGrp="1"/>
          </p:cNvSpPr>
          <p:nvPr>
            <p:ph type="body" sz="quarter" idx="20"/>
          </p:nvPr>
        </p:nvSpPr>
        <p:spPr>
          <a:xfrm>
            <a:off x="8667881" y="5248141"/>
            <a:ext cx="3145747" cy="1278783"/>
          </a:xfrm>
        </p:spPr>
        <p:txBody>
          <a:bodyPr>
            <a:normAutofit lnSpcReduction="10000"/>
          </a:bodyPr>
          <a:lstStyle/>
          <a:p>
            <a:pPr algn="l"/>
            <a:r>
              <a:rPr lang="sv-SE" sz="2200" noProof="1"/>
              <a:t>Malmö har som mål att en tredjedel av maten som konsumeras i staden också ska produceras där.</a:t>
            </a:r>
          </a:p>
        </p:txBody>
      </p:sp>
      <p:sp>
        <p:nvSpPr>
          <p:cNvPr id="20" name="Text Placeholder 19">
            <a:extLst>
              <a:ext uri="{FF2B5EF4-FFF2-40B4-BE49-F238E27FC236}">
                <a16:creationId xmlns:a16="http://schemas.microsoft.com/office/drawing/2014/main" id="{BDE6E63E-8FB2-91E0-9EB5-F1BE56F5AAE6}"/>
              </a:ext>
            </a:extLst>
          </p:cNvPr>
          <p:cNvSpPr>
            <a:spLocks noGrp="1"/>
          </p:cNvSpPr>
          <p:nvPr>
            <p:ph type="body" sz="quarter" idx="24"/>
          </p:nvPr>
        </p:nvSpPr>
        <p:spPr/>
        <p:txBody>
          <a:bodyPr/>
          <a:lstStyle/>
          <a:p>
            <a:r>
              <a:rPr lang="sv-SE" noProof="1"/>
              <a:t>Går det att producera mycket mat inne i en stad?</a:t>
            </a:r>
          </a:p>
        </p:txBody>
      </p:sp>
      <p:sp>
        <p:nvSpPr>
          <p:cNvPr id="21" name="Text Placeholder 20">
            <a:extLst>
              <a:ext uri="{FF2B5EF4-FFF2-40B4-BE49-F238E27FC236}">
                <a16:creationId xmlns:a16="http://schemas.microsoft.com/office/drawing/2014/main" id="{13BECD05-B02F-D295-4CF4-EECA7B4002B1}"/>
              </a:ext>
            </a:extLst>
          </p:cNvPr>
          <p:cNvSpPr>
            <a:spLocks noGrp="1"/>
          </p:cNvSpPr>
          <p:nvPr>
            <p:ph type="body" sz="quarter" idx="25"/>
          </p:nvPr>
        </p:nvSpPr>
        <p:spPr>
          <a:xfrm>
            <a:off x="2244726" y="1628615"/>
            <a:ext cx="3462392" cy="3061372"/>
          </a:xfrm>
        </p:spPr>
        <p:txBody>
          <a:bodyPr>
            <a:normAutofit/>
          </a:bodyPr>
          <a:lstStyle/>
          <a:p>
            <a:r>
              <a:rPr lang="sv-SE" noProof="1"/>
              <a:t>Redan idag testas nya sätt att producera mat i städer runt om i världen. </a:t>
            </a:r>
          </a:p>
          <a:p>
            <a:r>
              <a:rPr lang="sv-SE" noProof="1"/>
              <a:t>Att producera mer mat i städer har flera fördelar – bland annat bättre beredskap, fler arbetstillfällen, ökad biologisk mångfald och nya mötesplatser. </a:t>
            </a:r>
          </a:p>
          <a:p>
            <a:r>
              <a:rPr lang="sv-SE" noProof="1"/>
              <a:t>De kommande sidorna visar hur. Häng med!</a:t>
            </a:r>
          </a:p>
        </p:txBody>
      </p:sp>
      <p:sp>
        <p:nvSpPr>
          <p:cNvPr id="14" name="Title 13">
            <a:extLst>
              <a:ext uri="{FF2B5EF4-FFF2-40B4-BE49-F238E27FC236}">
                <a16:creationId xmlns:a16="http://schemas.microsoft.com/office/drawing/2014/main" id="{101DF759-6D1B-DCB8-40FC-159F08560319}"/>
              </a:ext>
            </a:extLst>
          </p:cNvPr>
          <p:cNvSpPr>
            <a:spLocks noGrp="1"/>
          </p:cNvSpPr>
          <p:nvPr>
            <p:ph type="title"/>
          </p:nvPr>
        </p:nvSpPr>
        <p:spPr>
          <a:xfrm>
            <a:off x="2240755" y="447675"/>
            <a:ext cx="3960348" cy="912813"/>
          </a:xfrm>
        </p:spPr>
        <p:txBody>
          <a:bodyPr>
            <a:normAutofit/>
          </a:bodyPr>
          <a:lstStyle/>
          <a:p>
            <a:r>
              <a:rPr lang="sv-SE" noProof="1"/>
              <a:t>Mat i staden</a:t>
            </a:r>
          </a:p>
        </p:txBody>
      </p:sp>
      <p:pic>
        <p:nvPicPr>
          <p:cNvPr id="35" name="Picture 34" descr="A white arrow in a circle&#10;&#10;AI-generated content may be incorrect.">
            <a:hlinkClick r:id="rId6" action="ppaction://hlinksldjump"/>
            <a:extLst>
              <a:ext uri="{FF2B5EF4-FFF2-40B4-BE49-F238E27FC236}">
                <a16:creationId xmlns:a16="http://schemas.microsoft.com/office/drawing/2014/main" id="{A3BBEA4E-066C-9661-DA15-BAB8D6966DB4}"/>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5" name="Picture 4">
            <a:extLst>
              <a:ext uri="{FF2B5EF4-FFF2-40B4-BE49-F238E27FC236}">
                <a16:creationId xmlns:a16="http://schemas.microsoft.com/office/drawing/2014/main" id="{5B4FF94E-E3C0-47D3-43B6-94B1F26F7824}"/>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3841402541"/>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23412-469B-6353-086B-B91D4D73AFD7}"/>
            </a:ext>
          </a:extLst>
        </p:cNvPr>
        <p:cNvGrpSpPr/>
        <p:nvPr/>
      </p:nvGrpSpPr>
      <p:grpSpPr>
        <a:xfrm>
          <a:off x="0" y="0"/>
          <a:ext cx="0" cy="0"/>
          <a:chOff x="0" y="0"/>
          <a:chExt cx="0" cy="0"/>
        </a:xfrm>
      </p:grpSpPr>
      <p:pic>
        <p:nvPicPr>
          <p:cNvPr id="3" name="Content Placeholder 5">
            <a:extLst>
              <a:ext uri="{FF2B5EF4-FFF2-40B4-BE49-F238E27FC236}">
                <a16:creationId xmlns:a16="http://schemas.microsoft.com/office/drawing/2014/main" id="{DA427D27-CE64-B4B9-689C-0993E3539DD9}"/>
              </a:ext>
            </a:extLst>
          </p:cNvPr>
          <p:cNvPicPr>
            <a:picLocks noChangeAspect="1"/>
          </p:cNvPicPr>
          <p:nvPr/>
        </p:nvPicPr>
        <p:blipFill>
          <a:blip r:embed="rId3"/>
          <a:srcRect/>
          <a:stretch/>
        </p:blipFill>
        <p:spPr>
          <a:xfrm>
            <a:off x="-9234091" y="-37195"/>
            <a:ext cx="12324248" cy="6932390"/>
          </a:xfrm>
          <a:prstGeom prst="rect">
            <a:avLst/>
          </a:prstGeom>
        </p:spPr>
      </p:pic>
      <p:pic>
        <p:nvPicPr>
          <p:cNvPr id="67" name="Picture 66">
            <a:extLst>
              <a:ext uri="{FF2B5EF4-FFF2-40B4-BE49-F238E27FC236}">
                <a16:creationId xmlns:a16="http://schemas.microsoft.com/office/drawing/2014/main" id="{B67BD480-0CF6-47FB-BD62-9AD1AFE8E542}"/>
              </a:ext>
            </a:extLst>
          </p:cNvPr>
          <p:cNvPicPr>
            <a:picLocks noChangeAspect="1"/>
          </p:cNvPicPr>
          <p:nvPr/>
        </p:nvPicPr>
        <p:blipFill>
          <a:blip r:embed="rId4"/>
          <a:stretch>
            <a:fillRect/>
          </a:stretch>
        </p:blipFill>
        <p:spPr>
          <a:xfrm>
            <a:off x="668110" y="8323"/>
            <a:ext cx="2771299" cy="6857789"/>
          </a:xfrm>
          <a:prstGeom prst="rect">
            <a:avLst/>
          </a:prstGeom>
        </p:spPr>
      </p:pic>
      <p:sp>
        <p:nvSpPr>
          <p:cNvPr id="20" name="Text Placeholder 19">
            <a:extLst>
              <a:ext uri="{FF2B5EF4-FFF2-40B4-BE49-F238E27FC236}">
                <a16:creationId xmlns:a16="http://schemas.microsoft.com/office/drawing/2014/main" id="{D70FDAED-9AF3-E6C4-97D8-80BEDC1C0E09}"/>
              </a:ext>
            </a:extLst>
          </p:cNvPr>
          <p:cNvSpPr>
            <a:spLocks noGrp="1"/>
          </p:cNvSpPr>
          <p:nvPr>
            <p:ph type="body" sz="quarter" idx="24"/>
          </p:nvPr>
        </p:nvSpPr>
        <p:spPr/>
        <p:txBody>
          <a:bodyPr>
            <a:normAutofit lnSpcReduction="10000"/>
          </a:bodyPr>
          <a:lstStyle/>
          <a:p>
            <a:r>
              <a:rPr lang="sv-SE" noProof="1"/>
              <a:t>Vad kan man själv göra för att minska sårbarheten vid en kris där mat inte kan nå staden?</a:t>
            </a:r>
          </a:p>
          <a:p>
            <a:endParaRPr lang="sv-SE" noProof="1"/>
          </a:p>
        </p:txBody>
      </p:sp>
      <p:sp>
        <p:nvSpPr>
          <p:cNvPr id="21" name="Text Placeholder 20">
            <a:extLst>
              <a:ext uri="{FF2B5EF4-FFF2-40B4-BE49-F238E27FC236}">
                <a16:creationId xmlns:a16="http://schemas.microsoft.com/office/drawing/2014/main" id="{4A1756A6-9EFB-8146-F102-9E8AA31E203C}"/>
              </a:ext>
            </a:extLst>
          </p:cNvPr>
          <p:cNvSpPr>
            <a:spLocks noGrp="1"/>
          </p:cNvSpPr>
          <p:nvPr>
            <p:ph type="body" sz="quarter" idx="25"/>
          </p:nvPr>
        </p:nvSpPr>
        <p:spPr>
          <a:xfrm>
            <a:off x="2244725" y="1628615"/>
            <a:ext cx="3756025" cy="3061372"/>
          </a:xfrm>
        </p:spPr>
        <p:txBody>
          <a:bodyPr/>
          <a:lstStyle/>
          <a:p>
            <a:r>
              <a:rPr lang="sv-SE" noProof="1">
                <a:solidFill>
                  <a:srgbClr val="000000"/>
                </a:solidFill>
              </a:rPr>
              <a:t>Hur väl staden klarar kriser beror till stor del på </a:t>
            </a:r>
            <a:r>
              <a:rPr lang="sv-SE" noProof="1"/>
              <a:t>försörjningen av mat och rent dricksvatten. </a:t>
            </a:r>
          </a:p>
          <a:p>
            <a:r>
              <a:rPr lang="sv-SE" noProof="1"/>
              <a:t>Ju längre mat och vatten måste transporteras för att nå staden, desto mer sårbar är den.</a:t>
            </a:r>
          </a:p>
        </p:txBody>
      </p:sp>
      <p:sp>
        <p:nvSpPr>
          <p:cNvPr id="14" name="Title 13">
            <a:extLst>
              <a:ext uri="{FF2B5EF4-FFF2-40B4-BE49-F238E27FC236}">
                <a16:creationId xmlns:a16="http://schemas.microsoft.com/office/drawing/2014/main" id="{90BC2776-0952-EC82-B688-924640ABB31E}"/>
              </a:ext>
            </a:extLst>
          </p:cNvPr>
          <p:cNvSpPr>
            <a:spLocks noGrp="1"/>
          </p:cNvSpPr>
          <p:nvPr>
            <p:ph type="title"/>
          </p:nvPr>
        </p:nvSpPr>
        <p:spPr/>
        <p:txBody>
          <a:bodyPr/>
          <a:lstStyle/>
          <a:p>
            <a:r>
              <a:rPr lang="sv-SE" noProof="1"/>
              <a:t>Beredskap</a:t>
            </a:r>
          </a:p>
        </p:txBody>
      </p:sp>
      <p:pic>
        <p:nvPicPr>
          <p:cNvPr id="35" name="Picture 34" descr="A white arrow in a circle&#10;&#10;AI-generated content may be incorrect.">
            <a:hlinkClick r:id="rId5" action="ppaction://hlinksldjump"/>
            <a:extLst>
              <a:ext uri="{FF2B5EF4-FFF2-40B4-BE49-F238E27FC236}">
                <a16:creationId xmlns:a16="http://schemas.microsoft.com/office/drawing/2014/main" id="{E4DD9C47-0623-4760-CE7E-994140B05A38}"/>
              </a:ext>
            </a:extLst>
          </p:cNvPr>
          <p:cNvPicPr>
            <a:picLocks noChangeAspect="1"/>
          </p:cNvPicPr>
          <p:nvPr/>
        </p:nvPicPr>
        <p:blipFill>
          <a:blip r:embed="rId6"/>
          <a:stretch>
            <a:fillRect/>
          </a:stretch>
        </p:blipFill>
        <p:spPr>
          <a:xfrm>
            <a:off x="1191544" y="3243263"/>
            <a:ext cx="561975" cy="557213"/>
          </a:xfrm>
          <a:prstGeom prst="rect">
            <a:avLst/>
          </a:prstGeom>
        </p:spPr>
      </p:pic>
      <p:pic>
        <p:nvPicPr>
          <p:cNvPr id="5" name="Picture 4">
            <a:extLst>
              <a:ext uri="{FF2B5EF4-FFF2-40B4-BE49-F238E27FC236}">
                <a16:creationId xmlns:a16="http://schemas.microsoft.com/office/drawing/2014/main" id="{6D404137-FBB8-9418-6933-73B875564F57}"/>
              </a:ext>
            </a:extLst>
          </p:cNvPr>
          <p:cNvPicPr>
            <a:picLocks noChangeAspect="1"/>
          </p:cNvPicPr>
          <p:nvPr/>
        </p:nvPicPr>
        <p:blipFill>
          <a:blip r:embed="rId7"/>
          <a:stretch>
            <a:fillRect/>
          </a:stretch>
        </p:blipFill>
        <p:spPr>
          <a:xfrm>
            <a:off x="1682025" y="5055399"/>
            <a:ext cx="407930" cy="407930"/>
          </a:xfrm>
          <a:prstGeom prst="rect">
            <a:avLst/>
          </a:prstGeom>
        </p:spPr>
      </p:pic>
      <p:pic>
        <p:nvPicPr>
          <p:cNvPr id="7" name="Platshållare för bild 6">
            <a:extLst>
              <a:ext uri="{FF2B5EF4-FFF2-40B4-BE49-F238E27FC236}">
                <a16:creationId xmlns:a16="http://schemas.microsoft.com/office/drawing/2014/main" id="{8184CAEE-DAD8-6EE9-6CD3-6BB71BD1C685}"/>
              </a:ext>
            </a:extLst>
          </p:cNvPr>
          <p:cNvPicPr>
            <a:picLocks noGrp="1" noChangeAspect="1"/>
          </p:cNvPicPr>
          <p:nvPr>
            <p:ph type="pic" sz="quarter" idx="19"/>
          </p:nvPr>
        </p:nvPicPr>
        <p:blipFill>
          <a:blip r:embed="rId8"/>
          <a:srcRect l="16889" r="16889"/>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8" name="Picture Placeholder 17">
            <a:extLst>
              <a:ext uri="{FF2B5EF4-FFF2-40B4-BE49-F238E27FC236}">
                <a16:creationId xmlns:a16="http://schemas.microsoft.com/office/drawing/2014/main" id="{8BF9BFA5-D901-8A14-B64D-2E353D0D3AD5}"/>
              </a:ext>
            </a:extLst>
          </p:cNvPr>
          <p:cNvSpPr>
            <a:spLocks noGrp="1"/>
          </p:cNvSpPr>
          <p:nvPr>
            <p:ph type="pic" sz="quarter" idx="21"/>
          </p:nvPr>
        </p:nvSpPr>
        <p:spPr>
          <a:xfrm>
            <a:off x="8275638" y="4824248"/>
            <a:ext cx="3916362" cy="2037834"/>
          </a:xfrm>
        </p:spPr>
        <p:txBody>
          <a:bodyPr/>
          <a:lstStyle/>
          <a:p>
            <a:endParaRPr lang="sv-SE" noProof="1"/>
          </a:p>
        </p:txBody>
      </p:sp>
      <p:sp>
        <p:nvSpPr>
          <p:cNvPr id="17" name="Text Placeholder 16">
            <a:extLst>
              <a:ext uri="{FF2B5EF4-FFF2-40B4-BE49-F238E27FC236}">
                <a16:creationId xmlns:a16="http://schemas.microsoft.com/office/drawing/2014/main" id="{4A262A5E-8499-A3D0-3903-50CD6E1C6373}"/>
              </a:ext>
            </a:extLst>
          </p:cNvPr>
          <p:cNvSpPr>
            <a:spLocks noGrp="1"/>
          </p:cNvSpPr>
          <p:nvPr>
            <p:ph type="body" sz="quarter" idx="20"/>
          </p:nvPr>
        </p:nvSpPr>
        <p:spPr>
          <a:xfrm>
            <a:off x="8667882" y="5089864"/>
            <a:ext cx="3177278" cy="1618983"/>
          </a:xfrm>
        </p:spPr>
        <p:txBody>
          <a:bodyPr>
            <a:normAutofit fontScale="92500" lnSpcReduction="20000"/>
          </a:bodyPr>
          <a:lstStyle/>
          <a:p>
            <a:pPr algn="l">
              <a:lnSpc>
                <a:spcPct val="110000"/>
              </a:lnSpc>
            </a:pPr>
            <a:r>
              <a:rPr lang="sv-SE" noProof="1"/>
              <a:t>Singapore, som till stor del består av stad, ska år 2035 producera omkring 100 000 ton grönsaker, ägg och sjömat lokalt.</a:t>
            </a:r>
          </a:p>
        </p:txBody>
      </p:sp>
      <p:sp>
        <p:nvSpPr>
          <p:cNvPr id="9" name="Text Placeholder 15">
            <a:extLst>
              <a:ext uri="{FF2B5EF4-FFF2-40B4-BE49-F238E27FC236}">
                <a16:creationId xmlns:a16="http://schemas.microsoft.com/office/drawing/2014/main" id="{3616DF49-D3F3-7502-D5A3-50E757018695}"/>
              </a:ext>
            </a:extLst>
          </p:cNvPr>
          <p:cNvSpPr>
            <a:spLocks noGrp="1"/>
          </p:cNvSpPr>
          <p:nvPr>
            <p:ph type="body" sz="quarter" idx="13"/>
          </p:nvPr>
        </p:nvSpPr>
        <p:spPr>
          <a:xfrm rot="16200000">
            <a:off x="4854485" y="1674554"/>
            <a:ext cx="3360737" cy="185609"/>
          </a:xfrm>
        </p:spPr>
        <p:txBody>
          <a:bodyPr>
            <a:normAutofit fontScale="92500" lnSpcReduction="10000"/>
          </a:bodyPr>
          <a:lstStyle/>
          <a:p>
            <a:r>
              <a:rPr lang="sv-SE" noProof="1"/>
              <a:t>Källa: Unsplash</a:t>
            </a:r>
          </a:p>
        </p:txBody>
      </p:sp>
    </p:spTree>
    <p:extLst>
      <p:ext uri="{BB962C8B-B14F-4D97-AF65-F5344CB8AC3E}">
        <p14:creationId xmlns:p14="http://schemas.microsoft.com/office/powerpoint/2010/main" val="2125419276"/>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7200F-3A01-4FD2-5770-4A97054FDC6F}"/>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A99D1B3-3B13-8C96-66F2-1ED812046B25}"/>
              </a:ext>
            </a:extLst>
          </p:cNvPr>
          <p:cNvPicPr>
            <a:picLocks noChangeAspect="1"/>
          </p:cNvPicPr>
          <p:nvPr/>
        </p:nvPicPr>
        <p:blipFill>
          <a:blip r:embed="rId3"/>
          <a:srcRect/>
          <a:stretch/>
        </p:blipFill>
        <p:spPr>
          <a:xfrm>
            <a:off x="-9516533" y="-104337"/>
            <a:ext cx="12562974" cy="7066673"/>
          </a:xfrm>
          <a:prstGeom prst="rect">
            <a:avLst/>
          </a:prstGeom>
        </p:spPr>
      </p:pic>
      <p:pic>
        <p:nvPicPr>
          <p:cNvPr id="43" name="Picture 42">
            <a:extLst>
              <a:ext uri="{FF2B5EF4-FFF2-40B4-BE49-F238E27FC236}">
                <a16:creationId xmlns:a16="http://schemas.microsoft.com/office/drawing/2014/main" id="{271117FF-750B-1651-9AD2-BA630697789C}"/>
              </a:ext>
            </a:extLst>
          </p:cNvPr>
          <p:cNvPicPr/>
          <p:nvPr/>
        </p:nvPicPr>
        <p:blipFill>
          <a:blip r:embed="rId4"/>
          <a:stretch>
            <a:fillRect/>
          </a:stretch>
        </p:blipFill>
        <p:spPr>
          <a:xfrm>
            <a:off x="699718" y="4264"/>
            <a:ext cx="2771299" cy="6857789"/>
          </a:xfrm>
          <a:prstGeom prst="rect">
            <a:avLst/>
          </a:prstGeom>
        </p:spPr>
      </p:pic>
      <p:pic>
        <p:nvPicPr>
          <p:cNvPr id="3" name="Platshållare för bild 2" descr="En bild som visar klädsel, person, utomhus, Naturlig mat&#10;&#10;AI-genererat innehåll kan vara felaktigt.">
            <a:extLst>
              <a:ext uri="{FF2B5EF4-FFF2-40B4-BE49-F238E27FC236}">
                <a16:creationId xmlns:a16="http://schemas.microsoft.com/office/drawing/2014/main" id="{A871C146-1238-0B58-D202-2882240CB7EB}"/>
              </a:ext>
            </a:extLst>
          </p:cNvPr>
          <p:cNvPicPr>
            <a:picLocks noGrp="1" noChangeAspect="1"/>
          </p:cNvPicPr>
          <p:nvPr>
            <p:ph type="pic" sz="quarter" idx="19"/>
          </p:nvPr>
        </p:nvPicPr>
        <p:blipFill>
          <a:blip r:embed="rId5"/>
          <a:srcRect l="202" r="202"/>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9" name="Picture Placeholder 18">
            <a:extLst>
              <a:ext uri="{FF2B5EF4-FFF2-40B4-BE49-F238E27FC236}">
                <a16:creationId xmlns:a16="http://schemas.microsoft.com/office/drawing/2014/main" id="{2ED4DB4F-5B9E-43C9-B1D3-0B7DB63988C2}"/>
              </a:ext>
            </a:extLst>
          </p:cNvPr>
          <p:cNvSpPr>
            <a:spLocks noGrp="1"/>
          </p:cNvSpPr>
          <p:nvPr>
            <p:ph type="pic" sz="quarter" idx="21"/>
          </p:nvPr>
        </p:nvSpPr>
        <p:spPr>
          <a:xfrm>
            <a:off x="8544910" y="4728951"/>
            <a:ext cx="3647090" cy="2143718"/>
          </a:xfrm>
        </p:spPr>
        <p:txBody>
          <a:bodyPr/>
          <a:lstStyle/>
          <a:p>
            <a:endParaRPr lang="sv-SE" noProof="1"/>
          </a:p>
        </p:txBody>
      </p:sp>
      <p:sp>
        <p:nvSpPr>
          <p:cNvPr id="16" name="Text Placeholder 15">
            <a:extLst>
              <a:ext uri="{FF2B5EF4-FFF2-40B4-BE49-F238E27FC236}">
                <a16:creationId xmlns:a16="http://schemas.microsoft.com/office/drawing/2014/main" id="{8EB797AA-37A5-317E-F791-4F2AD18B104A}"/>
              </a:ext>
            </a:extLst>
          </p:cNvPr>
          <p:cNvSpPr>
            <a:spLocks noGrp="1"/>
          </p:cNvSpPr>
          <p:nvPr>
            <p:ph type="body" sz="quarter" idx="13"/>
          </p:nvPr>
        </p:nvSpPr>
        <p:spPr/>
        <p:txBody>
          <a:bodyPr>
            <a:normAutofit fontScale="92500" lnSpcReduction="10000"/>
          </a:bodyPr>
          <a:lstStyle/>
          <a:p>
            <a:r>
              <a:rPr lang="sv-SE" noProof="1"/>
              <a:t>AI-genererad bild</a:t>
            </a:r>
          </a:p>
        </p:txBody>
      </p:sp>
      <p:sp>
        <p:nvSpPr>
          <p:cNvPr id="18" name="Text Placeholder 17">
            <a:extLst>
              <a:ext uri="{FF2B5EF4-FFF2-40B4-BE49-F238E27FC236}">
                <a16:creationId xmlns:a16="http://schemas.microsoft.com/office/drawing/2014/main" id="{07C5E6DB-6949-2F29-0D01-531D53240CF4}"/>
              </a:ext>
            </a:extLst>
          </p:cNvPr>
          <p:cNvSpPr>
            <a:spLocks noGrp="1"/>
          </p:cNvSpPr>
          <p:nvPr>
            <p:ph type="body" sz="quarter" idx="20"/>
          </p:nvPr>
        </p:nvSpPr>
        <p:spPr>
          <a:xfrm>
            <a:off x="8992307" y="5013359"/>
            <a:ext cx="3243297" cy="1750141"/>
          </a:xfrm>
        </p:spPr>
        <p:txBody>
          <a:bodyPr>
            <a:normAutofit/>
          </a:bodyPr>
          <a:lstStyle/>
          <a:p>
            <a:pPr algn="l"/>
            <a:r>
              <a:rPr lang="sv-SE" sz="2200" noProof="1"/>
              <a:t>Göteborg satsar på stadsodlingar som ska skapa nya jobb och samtidigt öka stadens självförsörjningsgrad.</a:t>
            </a:r>
          </a:p>
        </p:txBody>
      </p:sp>
      <p:sp>
        <p:nvSpPr>
          <p:cNvPr id="21" name="Text Placeholder 20">
            <a:extLst>
              <a:ext uri="{FF2B5EF4-FFF2-40B4-BE49-F238E27FC236}">
                <a16:creationId xmlns:a16="http://schemas.microsoft.com/office/drawing/2014/main" id="{420BCE5F-4B87-E846-3746-C27ACEC1202C}"/>
              </a:ext>
            </a:extLst>
          </p:cNvPr>
          <p:cNvSpPr>
            <a:spLocks noGrp="1"/>
          </p:cNvSpPr>
          <p:nvPr>
            <p:ph type="body" sz="quarter" idx="24"/>
          </p:nvPr>
        </p:nvSpPr>
        <p:spPr>
          <a:xfrm>
            <a:off x="2236787" y="5086294"/>
            <a:ext cx="3859213" cy="1162106"/>
          </a:xfrm>
        </p:spPr>
        <p:txBody>
          <a:bodyPr>
            <a:noAutofit/>
          </a:bodyPr>
          <a:lstStyle/>
          <a:p>
            <a:r>
              <a:rPr lang="sv-SE" noProof="1"/>
              <a:t>Skulle du kunna tänka dig att jobba extra på en stadsodling? </a:t>
            </a:r>
          </a:p>
        </p:txBody>
      </p:sp>
      <p:sp>
        <p:nvSpPr>
          <p:cNvPr id="22" name="Text Placeholder 21">
            <a:extLst>
              <a:ext uri="{FF2B5EF4-FFF2-40B4-BE49-F238E27FC236}">
                <a16:creationId xmlns:a16="http://schemas.microsoft.com/office/drawing/2014/main" id="{3D3C2407-818F-9980-8A5E-947F90C05D56}"/>
              </a:ext>
            </a:extLst>
          </p:cNvPr>
          <p:cNvSpPr>
            <a:spLocks noGrp="1"/>
          </p:cNvSpPr>
          <p:nvPr>
            <p:ph type="body" sz="quarter" idx="25"/>
          </p:nvPr>
        </p:nvSpPr>
        <p:spPr>
          <a:xfrm>
            <a:off x="2244726" y="1628615"/>
            <a:ext cx="3772748" cy="2690973"/>
          </a:xfrm>
        </p:spPr>
        <p:txBody>
          <a:bodyPr/>
          <a:lstStyle/>
          <a:p>
            <a:r>
              <a:rPr lang="sv-SE" noProof="1"/>
              <a:t>År 2025 hade Sverige den tredje högsta arbetslösheten i EU. Samtidigt spås AI ta över många jobb. </a:t>
            </a:r>
          </a:p>
          <a:p>
            <a:r>
              <a:rPr lang="sv-SE" noProof="1"/>
              <a:t>Ökad matproduktion i städer skulle kunna bidra till att skapa nya arbetstillfällen. Sådana jobb skulle passa bra för studerande som vill ha ett extrajobb.</a:t>
            </a:r>
          </a:p>
        </p:txBody>
      </p:sp>
      <p:sp>
        <p:nvSpPr>
          <p:cNvPr id="15" name="Title 14">
            <a:extLst>
              <a:ext uri="{FF2B5EF4-FFF2-40B4-BE49-F238E27FC236}">
                <a16:creationId xmlns:a16="http://schemas.microsoft.com/office/drawing/2014/main" id="{07091AE5-CA63-2A98-1C29-1B580E47C91D}"/>
              </a:ext>
            </a:extLst>
          </p:cNvPr>
          <p:cNvSpPr>
            <a:spLocks noGrp="1"/>
          </p:cNvSpPr>
          <p:nvPr>
            <p:ph type="title"/>
          </p:nvPr>
        </p:nvSpPr>
        <p:spPr/>
        <p:txBody>
          <a:bodyPr/>
          <a:lstStyle/>
          <a:p>
            <a:r>
              <a:rPr lang="sv-SE" noProof="1"/>
              <a:t>Arbetstillfällen</a:t>
            </a:r>
          </a:p>
        </p:txBody>
      </p:sp>
      <p:pic>
        <p:nvPicPr>
          <p:cNvPr id="28" name="Picture 27" descr="A white arrow in a circle&#10;&#10;AI-generated content may be incorrect.">
            <a:hlinkClick r:id="rId6" action="ppaction://hlinksldjump"/>
            <a:extLst>
              <a:ext uri="{FF2B5EF4-FFF2-40B4-BE49-F238E27FC236}">
                <a16:creationId xmlns:a16="http://schemas.microsoft.com/office/drawing/2014/main" id="{1C250369-65F2-CDB5-7881-BFFA31963A98}"/>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5" name="Picture 4">
            <a:extLst>
              <a:ext uri="{FF2B5EF4-FFF2-40B4-BE49-F238E27FC236}">
                <a16:creationId xmlns:a16="http://schemas.microsoft.com/office/drawing/2014/main" id="{F89212B2-4D64-0E83-0693-C46B8FBF539A}"/>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2798999225"/>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CA7FD-0F64-011A-0C43-7ECA30BEBD8A}"/>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CE26366-F9C9-C0A7-3C8A-7C63CD5679D4}"/>
              </a:ext>
            </a:extLst>
          </p:cNvPr>
          <p:cNvPicPr>
            <a:picLocks noChangeAspect="1"/>
          </p:cNvPicPr>
          <p:nvPr/>
        </p:nvPicPr>
        <p:blipFill>
          <a:blip r:embed="rId3"/>
          <a:srcRect/>
          <a:stretch/>
        </p:blipFill>
        <p:spPr>
          <a:xfrm>
            <a:off x="-9516533" y="-104337"/>
            <a:ext cx="12562974" cy="7066673"/>
          </a:xfrm>
          <a:prstGeom prst="rect">
            <a:avLst/>
          </a:prstGeom>
        </p:spPr>
      </p:pic>
      <p:pic>
        <p:nvPicPr>
          <p:cNvPr id="43" name="Picture 42">
            <a:extLst>
              <a:ext uri="{FF2B5EF4-FFF2-40B4-BE49-F238E27FC236}">
                <a16:creationId xmlns:a16="http://schemas.microsoft.com/office/drawing/2014/main" id="{FC5714A5-C7B4-D59F-98FF-BA23C9FB1F73}"/>
              </a:ext>
            </a:extLst>
          </p:cNvPr>
          <p:cNvPicPr/>
          <p:nvPr/>
        </p:nvPicPr>
        <p:blipFill>
          <a:blip r:embed="rId4"/>
          <a:stretch>
            <a:fillRect/>
          </a:stretch>
        </p:blipFill>
        <p:spPr>
          <a:xfrm>
            <a:off x="699718" y="4264"/>
            <a:ext cx="2771299" cy="6857789"/>
          </a:xfrm>
          <a:prstGeom prst="rect">
            <a:avLst/>
          </a:prstGeom>
        </p:spPr>
      </p:pic>
      <p:pic>
        <p:nvPicPr>
          <p:cNvPr id="3" name="Platshållare för bild 2" descr="En bild som visar utomhus, vatten, palm, Arecales&#10;&#10;AI-genererat innehåll kan vara felaktigt.">
            <a:extLst>
              <a:ext uri="{FF2B5EF4-FFF2-40B4-BE49-F238E27FC236}">
                <a16:creationId xmlns:a16="http://schemas.microsoft.com/office/drawing/2014/main" id="{83132FD0-5A65-35F5-2DA8-AFBBB2744ECF}"/>
              </a:ext>
            </a:extLst>
          </p:cNvPr>
          <p:cNvPicPr>
            <a:picLocks noGrp="1" noChangeAspect="1"/>
          </p:cNvPicPr>
          <p:nvPr>
            <p:ph type="pic" sz="quarter" idx="19"/>
          </p:nvPr>
        </p:nvPicPr>
        <p:blipFill>
          <a:blip r:embed="rId5"/>
          <a:srcRect l="16801" r="1680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9" name="Picture Placeholder 18">
            <a:extLst>
              <a:ext uri="{FF2B5EF4-FFF2-40B4-BE49-F238E27FC236}">
                <a16:creationId xmlns:a16="http://schemas.microsoft.com/office/drawing/2014/main" id="{75342F1E-B5D0-9D05-6D7F-A2574A303FDC}"/>
              </a:ext>
            </a:extLst>
          </p:cNvPr>
          <p:cNvSpPr>
            <a:spLocks noGrp="1"/>
          </p:cNvSpPr>
          <p:nvPr>
            <p:ph type="pic" sz="quarter" idx="21"/>
          </p:nvPr>
        </p:nvSpPr>
        <p:spPr>
          <a:xfrm>
            <a:off x="8275638" y="4813738"/>
            <a:ext cx="3916362" cy="2054772"/>
          </a:xfrm>
        </p:spPr>
        <p:txBody>
          <a:bodyPr/>
          <a:lstStyle/>
          <a:p>
            <a:endParaRPr lang="sv-SE" noProof="1"/>
          </a:p>
        </p:txBody>
      </p:sp>
      <p:sp>
        <p:nvSpPr>
          <p:cNvPr id="16" name="Text Placeholder 15">
            <a:extLst>
              <a:ext uri="{FF2B5EF4-FFF2-40B4-BE49-F238E27FC236}">
                <a16:creationId xmlns:a16="http://schemas.microsoft.com/office/drawing/2014/main" id="{C84C4BF9-301B-3129-ADBD-9E0016C78275}"/>
              </a:ext>
            </a:extLst>
          </p:cNvPr>
          <p:cNvSpPr>
            <a:spLocks noGrp="1"/>
          </p:cNvSpPr>
          <p:nvPr>
            <p:ph type="body" sz="quarter" idx="13"/>
          </p:nvPr>
        </p:nvSpPr>
        <p:spPr/>
        <p:txBody>
          <a:bodyPr>
            <a:normAutofit fontScale="92500" lnSpcReduction="10000"/>
          </a:bodyPr>
          <a:lstStyle/>
          <a:p>
            <a:r>
              <a:rPr lang="sv-SE" noProof="1"/>
              <a:t>Bild från: https://landetsfria.nu/2023/nummer-409/tropisk-odling-under-jord/</a:t>
            </a:r>
          </a:p>
        </p:txBody>
      </p:sp>
      <p:sp>
        <p:nvSpPr>
          <p:cNvPr id="18" name="Text Placeholder 17">
            <a:extLst>
              <a:ext uri="{FF2B5EF4-FFF2-40B4-BE49-F238E27FC236}">
                <a16:creationId xmlns:a16="http://schemas.microsoft.com/office/drawing/2014/main" id="{0EB5A954-6F9F-C8C9-3B19-73F1281A2487}"/>
              </a:ext>
            </a:extLst>
          </p:cNvPr>
          <p:cNvSpPr>
            <a:spLocks noGrp="1"/>
          </p:cNvSpPr>
          <p:nvPr>
            <p:ph type="body" sz="quarter" idx="20"/>
          </p:nvPr>
        </p:nvSpPr>
        <p:spPr>
          <a:xfrm>
            <a:off x="8575515" y="5055398"/>
            <a:ext cx="3521892" cy="1796251"/>
          </a:xfrm>
        </p:spPr>
        <p:txBody>
          <a:bodyPr>
            <a:noAutofit/>
          </a:bodyPr>
          <a:lstStyle/>
          <a:p>
            <a:pPr algn="l"/>
            <a:r>
              <a:rPr lang="sv-SE" sz="2100" noProof="1"/>
              <a:t>Genom att växthuset är nedgrävt 2,5 meter under jord kan markens värme utnyttjas för att odla banan och mango utan uppvärmning i Skåne.</a:t>
            </a:r>
          </a:p>
          <a:p>
            <a:pPr algn="l"/>
            <a:endParaRPr lang="sv-SE" sz="2200" noProof="1"/>
          </a:p>
        </p:txBody>
      </p:sp>
      <p:sp>
        <p:nvSpPr>
          <p:cNvPr id="21" name="Text Placeholder 20">
            <a:extLst>
              <a:ext uri="{FF2B5EF4-FFF2-40B4-BE49-F238E27FC236}">
                <a16:creationId xmlns:a16="http://schemas.microsoft.com/office/drawing/2014/main" id="{64101D9A-1CE0-C0E3-55BC-806949E4721F}"/>
              </a:ext>
            </a:extLst>
          </p:cNvPr>
          <p:cNvSpPr>
            <a:spLocks noGrp="1"/>
          </p:cNvSpPr>
          <p:nvPr>
            <p:ph type="body" sz="quarter" idx="24"/>
          </p:nvPr>
        </p:nvSpPr>
        <p:spPr/>
        <p:txBody>
          <a:bodyPr/>
          <a:lstStyle/>
          <a:p>
            <a:r>
              <a:rPr lang="sv-SE" noProof="1"/>
              <a:t>Vad skulle du önska odlades i stan året runt?</a:t>
            </a:r>
          </a:p>
        </p:txBody>
      </p:sp>
      <p:sp>
        <p:nvSpPr>
          <p:cNvPr id="22" name="Text Placeholder 21">
            <a:extLst>
              <a:ext uri="{FF2B5EF4-FFF2-40B4-BE49-F238E27FC236}">
                <a16:creationId xmlns:a16="http://schemas.microsoft.com/office/drawing/2014/main" id="{FC480DDA-C30E-2EFD-AC25-829117A6B6DD}"/>
              </a:ext>
            </a:extLst>
          </p:cNvPr>
          <p:cNvSpPr>
            <a:spLocks noGrp="1"/>
          </p:cNvSpPr>
          <p:nvPr>
            <p:ph type="body" sz="quarter" idx="25"/>
          </p:nvPr>
        </p:nvSpPr>
        <p:spPr>
          <a:xfrm>
            <a:off x="2244725" y="1628615"/>
            <a:ext cx="3859213" cy="3357396"/>
          </a:xfrm>
        </p:spPr>
        <p:txBody>
          <a:bodyPr>
            <a:normAutofit/>
          </a:bodyPr>
          <a:lstStyle/>
          <a:p>
            <a:r>
              <a:rPr lang="sv-SE" noProof="1"/>
              <a:t>Växthus förlänger växtsäsongen och ger större skördar per kvadratmeter jämfört med odling på friland. De kan ta vara på spillvärme från exempelvis datacenter eller industrier i stan och därmed minska behovet av annan uppvärmning. </a:t>
            </a:r>
          </a:p>
          <a:p>
            <a:r>
              <a:rPr lang="sv-SE" noProof="1"/>
              <a:t>I stadsmiljö skulle växthus kunna placeras på hustak.</a:t>
            </a:r>
          </a:p>
          <a:p>
            <a:r>
              <a:rPr lang="sv-SE" noProof="1"/>
              <a:t>Bilden till höger visar en tropisk odling delvis under jord i Skåne.</a:t>
            </a:r>
          </a:p>
        </p:txBody>
      </p:sp>
      <p:sp>
        <p:nvSpPr>
          <p:cNvPr id="15" name="Title 14">
            <a:extLst>
              <a:ext uri="{FF2B5EF4-FFF2-40B4-BE49-F238E27FC236}">
                <a16:creationId xmlns:a16="http://schemas.microsoft.com/office/drawing/2014/main" id="{ADE3D1BA-A258-2A67-D154-1F7EF3C4D63F}"/>
              </a:ext>
            </a:extLst>
          </p:cNvPr>
          <p:cNvSpPr>
            <a:spLocks noGrp="1"/>
          </p:cNvSpPr>
          <p:nvPr>
            <p:ph type="title"/>
          </p:nvPr>
        </p:nvSpPr>
        <p:spPr/>
        <p:txBody>
          <a:bodyPr/>
          <a:lstStyle/>
          <a:p>
            <a:r>
              <a:rPr lang="sv-SE" noProof="1"/>
              <a:t>Växthusodlingar</a:t>
            </a:r>
          </a:p>
        </p:txBody>
      </p:sp>
      <p:pic>
        <p:nvPicPr>
          <p:cNvPr id="28" name="Picture 27" descr="A white arrow in a circle&#10;&#10;AI-generated content may be incorrect.">
            <a:hlinkClick r:id="rId6" action="ppaction://hlinksldjump"/>
            <a:extLst>
              <a:ext uri="{FF2B5EF4-FFF2-40B4-BE49-F238E27FC236}">
                <a16:creationId xmlns:a16="http://schemas.microsoft.com/office/drawing/2014/main" id="{F3B86BC1-D7C3-88D3-383D-C88C52254CB4}"/>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5" name="Picture 4">
            <a:extLst>
              <a:ext uri="{FF2B5EF4-FFF2-40B4-BE49-F238E27FC236}">
                <a16:creationId xmlns:a16="http://schemas.microsoft.com/office/drawing/2014/main" id="{CA20CBF6-65AA-9546-8115-8BF792F2F8DA}"/>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197278150"/>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6E8C7-5E65-5046-BCD2-D4DF41CCE33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72BE904-3C2F-5537-12F0-9F0B47237F3C}"/>
              </a:ext>
            </a:extLst>
          </p:cNvPr>
          <p:cNvPicPr>
            <a:picLocks noChangeAspect="1"/>
          </p:cNvPicPr>
          <p:nvPr/>
        </p:nvPicPr>
        <p:blipFill>
          <a:blip r:embed="rId3"/>
          <a:srcRect/>
          <a:stretch/>
        </p:blipFill>
        <p:spPr>
          <a:xfrm>
            <a:off x="-9245600" y="-28354"/>
            <a:ext cx="12298631" cy="6917979"/>
          </a:xfrm>
          <a:prstGeom prst="rect">
            <a:avLst/>
          </a:prstGeom>
        </p:spPr>
      </p:pic>
      <p:pic>
        <p:nvPicPr>
          <p:cNvPr id="5" name="Picture 4">
            <a:extLst>
              <a:ext uri="{FF2B5EF4-FFF2-40B4-BE49-F238E27FC236}">
                <a16:creationId xmlns:a16="http://schemas.microsoft.com/office/drawing/2014/main" id="{0BB758A2-9532-74D0-ADC6-6CFDE0258CA4}"/>
              </a:ext>
            </a:extLst>
          </p:cNvPr>
          <p:cNvPicPr>
            <a:picLocks noChangeAspect="1"/>
          </p:cNvPicPr>
          <p:nvPr/>
        </p:nvPicPr>
        <p:blipFill>
          <a:blip r:embed="rId4"/>
          <a:stretch>
            <a:fillRect/>
          </a:stretch>
        </p:blipFill>
        <p:spPr>
          <a:xfrm>
            <a:off x="655904" y="-21613"/>
            <a:ext cx="2780979" cy="6881743"/>
          </a:xfrm>
          <a:prstGeom prst="rect">
            <a:avLst/>
          </a:prstGeom>
        </p:spPr>
      </p:pic>
      <p:pic>
        <p:nvPicPr>
          <p:cNvPr id="22" name="Picture 21" descr="A white arrow in a circle&#10;&#10;AI-generated content may be incorrect.">
            <a:hlinkClick r:id="rId5" action="ppaction://hlinksldjump"/>
            <a:extLst>
              <a:ext uri="{FF2B5EF4-FFF2-40B4-BE49-F238E27FC236}">
                <a16:creationId xmlns:a16="http://schemas.microsoft.com/office/drawing/2014/main" id="{5B33A55F-5F47-E71A-431C-1BF9EF929A49}"/>
              </a:ext>
            </a:extLst>
          </p:cNvPr>
          <p:cNvPicPr>
            <a:picLocks noChangeAspect="1"/>
          </p:cNvPicPr>
          <p:nvPr/>
        </p:nvPicPr>
        <p:blipFill>
          <a:blip r:embed="rId6"/>
          <a:stretch>
            <a:fillRect/>
          </a:stretch>
        </p:blipFill>
        <p:spPr>
          <a:xfrm>
            <a:off x="1191544" y="3243263"/>
            <a:ext cx="561975" cy="557213"/>
          </a:xfrm>
          <a:prstGeom prst="rect">
            <a:avLst/>
          </a:prstGeom>
        </p:spPr>
      </p:pic>
      <p:pic>
        <p:nvPicPr>
          <p:cNvPr id="4" name="Platshållare för bild 3" descr="En bild som visar moln, utomhus, träd, himmel&#10;&#10;AI-genererat innehåll kan vara felaktigt.">
            <a:extLst>
              <a:ext uri="{FF2B5EF4-FFF2-40B4-BE49-F238E27FC236}">
                <a16:creationId xmlns:a16="http://schemas.microsoft.com/office/drawing/2014/main" id="{93F346A7-CF47-8C88-243C-5DE6789AF608}"/>
              </a:ext>
            </a:extLst>
          </p:cNvPr>
          <p:cNvPicPr>
            <a:picLocks noGrp="1" noChangeAspect="1"/>
          </p:cNvPicPr>
          <p:nvPr>
            <p:ph type="pic" sz="quarter" idx="19"/>
          </p:nvPr>
        </p:nvPicPr>
        <p:blipFill>
          <a:blip r:embed="rId7"/>
          <a:srcRect t="12348" b="12348"/>
          <a:stretch>
            <a:fillRect/>
          </a:stretch>
        </p:blipFill>
        <p:spPr>
          <a:xfrm>
            <a:off x="6786872" y="-35690"/>
            <a:ext cx="5489208" cy="5511019"/>
          </a:xfrm>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7" name="Picture Placeholder 16">
            <a:extLst>
              <a:ext uri="{FF2B5EF4-FFF2-40B4-BE49-F238E27FC236}">
                <a16:creationId xmlns:a16="http://schemas.microsoft.com/office/drawing/2014/main" id="{692C58BD-1A3E-3BC9-246D-C267DAA16207}"/>
              </a:ext>
            </a:extLst>
          </p:cNvPr>
          <p:cNvSpPr>
            <a:spLocks noGrp="1"/>
          </p:cNvSpPr>
          <p:nvPr>
            <p:ph type="pic" sz="quarter" idx="21"/>
          </p:nvPr>
        </p:nvSpPr>
        <p:spPr>
          <a:xfrm>
            <a:off x="8275638" y="5086293"/>
            <a:ext cx="3916362" cy="1775866"/>
          </a:xfrm>
        </p:spPr>
        <p:txBody>
          <a:bodyPr/>
          <a:lstStyle/>
          <a:p>
            <a:endParaRPr lang="sv-SE" noProof="1"/>
          </a:p>
        </p:txBody>
      </p:sp>
      <p:sp>
        <p:nvSpPr>
          <p:cNvPr id="16" name="Text Placeholder 15">
            <a:extLst>
              <a:ext uri="{FF2B5EF4-FFF2-40B4-BE49-F238E27FC236}">
                <a16:creationId xmlns:a16="http://schemas.microsoft.com/office/drawing/2014/main" id="{BDA2D4B7-282E-6AF9-B927-9BC7EF8F5786}"/>
              </a:ext>
            </a:extLst>
          </p:cNvPr>
          <p:cNvSpPr>
            <a:spLocks noGrp="1"/>
          </p:cNvSpPr>
          <p:nvPr>
            <p:ph type="body" sz="quarter" idx="20"/>
          </p:nvPr>
        </p:nvSpPr>
        <p:spPr>
          <a:xfrm>
            <a:off x="8583798" y="5313558"/>
            <a:ext cx="3240340" cy="1170455"/>
          </a:xfrm>
        </p:spPr>
        <p:txBody>
          <a:bodyPr>
            <a:noAutofit/>
          </a:bodyPr>
          <a:lstStyle/>
          <a:p>
            <a:pPr algn="l">
              <a:lnSpc>
                <a:spcPct val="100000"/>
              </a:lnSpc>
            </a:pPr>
            <a:r>
              <a:rPr lang="sv-SE" sz="2200" noProof="1"/>
              <a:t>Montreal har avsatt mark för odling och byggt korridorer för biologisk mångfald genom staden.</a:t>
            </a:r>
          </a:p>
        </p:txBody>
      </p:sp>
      <p:sp>
        <p:nvSpPr>
          <p:cNvPr id="19" name="Text Placeholder 18">
            <a:extLst>
              <a:ext uri="{FF2B5EF4-FFF2-40B4-BE49-F238E27FC236}">
                <a16:creationId xmlns:a16="http://schemas.microsoft.com/office/drawing/2014/main" id="{22B3FD30-386D-3E27-65CC-2B8BF58F8D21}"/>
              </a:ext>
            </a:extLst>
          </p:cNvPr>
          <p:cNvSpPr>
            <a:spLocks noGrp="1"/>
          </p:cNvSpPr>
          <p:nvPr>
            <p:ph type="body" sz="quarter" idx="24"/>
          </p:nvPr>
        </p:nvSpPr>
        <p:spPr>
          <a:xfrm>
            <a:off x="2236787" y="5086293"/>
            <a:ext cx="4081699" cy="1324031"/>
          </a:xfrm>
        </p:spPr>
        <p:txBody>
          <a:bodyPr>
            <a:noAutofit/>
          </a:bodyPr>
          <a:lstStyle/>
          <a:p>
            <a:r>
              <a:rPr lang="sv-SE" noProof="1"/>
              <a:t>Vad skulle kunna göras i din stad för att gynna djur och växter? </a:t>
            </a:r>
          </a:p>
        </p:txBody>
      </p:sp>
      <p:sp>
        <p:nvSpPr>
          <p:cNvPr id="20" name="Text Placeholder 19">
            <a:extLst>
              <a:ext uri="{FF2B5EF4-FFF2-40B4-BE49-F238E27FC236}">
                <a16:creationId xmlns:a16="http://schemas.microsoft.com/office/drawing/2014/main" id="{359D791B-4133-B645-F0A0-FAC2A24A0157}"/>
              </a:ext>
            </a:extLst>
          </p:cNvPr>
          <p:cNvSpPr>
            <a:spLocks noGrp="1"/>
          </p:cNvSpPr>
          <p:nvPr>
            <p:ph type="body" sz="quarter" idx="25"/>
          </p:nvPr>
        </p:nvSpPr>
        <p:spPr>
          <a:xfrm>
            <a:off x="2244725" y="1628614"/>
            <a:ext cx="4073761" cy="3309146"/>
          </a:xfrm>
        </p:spPr>
        <p:txBody>
          <a:bodyPr>
            <a:normAutofit/>
          </a:bodyPr>
          <a:lstStyle/>
          <a:p>
            <a:r>
              <a:rPr lang="sv-SE" noProof="1"/>
              <a:t>Cirka en tredjedel av jordens markyta används för att odla mat till människor och djur och i många länder skövlas skog för att skapa ännu mer odlingsmark. </a:t>
            </a:r>
          </a:p>
          <a:p>
            <a:r>
              <a:rPr lang="sv-SE" noProof="1"/>
              <a:t>Om mer mat odlades i staden skulle trycket på naturen minska och mer vild natur skulle kunna återskapas. Det skulle gynna den biologiska mångfalden.   </a:t>
            </a:r>
          </a:p>
        </p:txBody>
      </p:sp>
      <p:sp>
        <p:nvSpPr>
          <p:cNvPr id="12" name="Title 11">
            <a:extLst>
              <a:ext uri="{FF2B5EF4-FFF2-40B4-BE49-F238E27FC236}">
                <a16:creationId xmlns:a16="http://schemas.microsoft.com/office/drawing/2014/main" id="{E2543A21-F3FB-6695-5196-781AC53145BF}"/>
              </a:ext>
            </a:extLst>
          </p:cNvPr>
          <p:cNvSpPr>
            <a:spLocks noGrp="1"/>
          </p:cNvSpPr>
          <p:nvPr>
            <p:ph type="title"/>
          </p:nvPr>
        </p:nvSpPr>
        <p:spPr/>
        <p:txBody>
          <a:bodyPr/>
          <a:lstStyle/>
          <a:p>
            <a:r>
              <a:rPr lang="sv-SE" noProof="1"/>
              <a:t>Biologisk mångfald</a:t>
            </a:r>
          </a:p>
        </p:txBody>
      </p:sp>
      <p:pic>
        <p:nvPicPr>
          <p:cNvPr id="21" name="Picture 20">
            <a:extLst>
              <a:ext uri="{FF2B5EF4-FFF2-40B4-BE49-F238E27FC236}">
                <a16:creationId xmlns:a16="http://schemas.microsoft.com/office/drawing/2014/main" id="{0C2D0763-5DB6-A650-D616-1AC5A627E541}"/>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3440251569"/>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80E3E-A249-DA62-CB0B-739D66059A2B}"/>
            </a:ext>
          </a:extLst>
        </p:cNvPr>
        <p:cNvGrpSpPr/>
        <p:nvPr/>
      </p:nvGrpSpPr>
      <p:grpSpPr>
        <a:xfrm>
          <a:off x="0" y="0"/>
          <a:ext cx="0" cy="0"/>
          <a:chOff x="0" y="0"/>
          <a:chExt cx="0" cy="0"/>
        </a:xfrm>
      </p:grpSpPr>
      <p:pic>
        <p:nvPicPr>
          <p:cNvPr id="7" name="Platshållare för bild 6">
            <a:extLst>
              <a:ext uri="{FF2B5EF4-FFF2-40B4-BE49-F238E27FC236}">
                <a16:creationId xmlns:a16="http://schemas.microsoft.com/office/drawing/2014/main" id="{F881BEE7-75A5-C615-C01D-59FD91BBB5A0}"/>
              </a:ext>
            </a:extLst>
          </p:cNvPr>
          <p:cNvPicPr>
            <a:picLocks noGrp="1" noChangeAspect="1"/>
          </p:cNvPicPr>
          <p:nvPr>
            <p:ph type="pic" sz="quarter" idx="19"/>
          </p:nvPr>
        </p:nvPicPr>
        <p:blipFill>
          <a:blip r:embed="rId3"/>
          <a:srcRect l="16799" r="16799"/>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3" name="Picture 2">
            <a:extLst>
              <a:ext uri="{FF2B5EF4-FFF2-40B4-BE49-F238E27FC236}">
                <a16:creationId xmlns:a16="http://schemas.microsoft.com/office/drawing/2014/main" id="{5C741795-F281-0707-AC29-A301A9FB3EDF}"/>
              </a:ext>
            </a:extLst>
          </p:cNvPr>
          <p:cNvPicPr>
            <a:picLocks noChangeAspect="1"/>
          </p:cNvPicPr>
          <p:nvPr/>
        </p:nvPicPr>
        <p:blipFill>
          <a:blip r:embed="rId4"/>
          <a:srcRect/>
          <a:stretch/>
        </p:blipFill>
        <p:spPr>
          <a:xfrm>
            <a:off x="-9245600" y="-28354"/>
            <a:ext cx="12298631" cy="6917979"/>
          </a:xfrm>
          <a:prstGeom prst="rect">
            <a:avLst/>
          </a:prstGeom>
        </p:spPr>
      </p:pic>
      <p:pic>
        <p:nvPicPr>
          <p:cNvPr id="5" name="Picture 4">
            <a:extLst>
              <a:ext uri="{FF2B5EF4-FFF2-40B4-BE49-F238E27FC236}">
                <a16:creationId xmlns:a16="http://schemas.microsoft.com/office/drawing/2014/main" id="{64ADEF6F-1977-5881-68D6-B0C97471DA71}"/>
              </a:ext>
            </a:extLst>
          </p:cNvPr>
          <p:cNvPicPr>
            <a:picLocks noChangeAspect="1"/>
          </p:cNvPicPr>
          <p:nvPr/>
        </p:nvPicPr>
        <p:blipFill>
          <a:blip r:embed="rId5"/>
          <a:stretch>
            <a:fillRect/>
          </a:stretch>
        </p:blipFill>
        <p:spPr>
          <a:xfrm>
            <a:off x="655904" y="-21613"/>
            <a:ext cx="2780979" cy="6881743"/>
          </a:xfrm>
          <a:prstGeom prst="rect">
            <a:avLst/>
          </a:prstGeom>
        </p:spPr>
      </p:pic>
      <p:pic>
        <p:nvPicPr>
          <p:cNvPr id="22" name="Picture 21" descr="A white arrow in a circle&#10;&#10;AI-generated content may be incorrect.">
            <a:hlinkClick r:id="rId6" action="ppaction://hlinksldjump"/>
            <a:extLst>
              <a:ext uri="{FF2B5EF4-FFF2-40B4-BE49-F238E27FC236}">
                <a16:creationId xmlns:a16="http://schemas.microsoft.com/office/drawing/2014/main" id="{7DE50B10-5ED4-AFCC-6FFD-054FC335B9C9}"/>
              </a:ext>
            </a:extLst>
          </p:cNvPr>
          <p:cNvPicPr>
            <a:picLocks noChangeAspect="1"/>
          </p:cNvPicPr>
          <p:nvPr/>
        </p:nvPicPr>
        <p:blipFill>
          <a:blip r:embed="rId7"/>
          <a:stretch>
            <a:fillRect/>
          </a:stretch>
        </p:blipFill>
        <p:spPr>
          <a:xfrm>
            <a:off x="1191544" y="3243263"/>
            <a:ext cx="561975" cy="557213"/>
          </a:xfrm>
          <a:prstGeom prst="rect">
            <a:avLst/>
          </a:prstGeom>
        </p:spPr>
      </p:pic>
      <p:sp>
        <p:nvSpPr>
          <p:cNvPr id="17" name="Picture Placeholder 16">
            <a:extLst>
              <a:ext uri="{FF2B5EF4-FFF2-40B4-BE49-F238E27FC236}">
                <a16:creationId xmlns:a16="http://schemas.microsoft.com/office/drawing/2014/main" id="{BDDDD163-DAF7-DB01-5244-32152A5F4EDD}"/>
              </a:ext>
            </a:extLst>
          </p:cNvPr>
          <p:cNvSpPr>
            <a:spLocks noGrp="1"/>
          </p:cNvSpPr>
          <p:nvPr>
            <p:ph type="pic" sz="quarter" idx="21"/>
          </p:nvPr>
        </p:nvSpPr>
        <p:spPr>
          <a:xfrm>
            <a:off x="7840717" y="5086294"/>
            <a:ext cx="4351283" cy="1775865"/>
          </a:xfrm>
        </p:spPr>
        <p:txBody>
          <a:bodyPr/>
          <a:lstStyle/>
          <a:p>
            <a:endParaRPr lang="sv-SE" noProof="1"/>
          </a:p>
        </p:txBody>
      </p:sp>
      <p:sp>
        <p:nvSpPr>
          <p:cNvPr id="16" name="Text Placeholder 15">
            <a:extLst>
              <a:ext uri="{FF2B5EF4-FFF2-40B4-BE49-F238E27FC236}">
                <a16:creationId xmlns:a16="http://schemas.microsoft.com/office/drawing/2014/main" id="{87303D1D-E412-A041-835D-A1492C5B5E57}"/>
              </a:ext>
            </a:extLst>
          </p:cNvPr>
          <p:cNvSpPr>
            <a:spLocks noGrp="1"/>
          </p:cNvSpPr>
          <p:nvPr>
            <p:ph type="body" sz="quarter" idx="20"/>
          </p:nvPr>
        </p:nvSpPr>
        <p:spPr>
          <a:xfrm>
            <a:off x="8071944" y="5291851"/>
            <a:ext cx="3888827" cy="1236029"/>
          </a:xfrm>
        </p:spPr>
        <p:txBody>
          <a:bodyPr>
            <a:noAutofit/>
          </a:bodyPr>
          <a:lstStyle/>
          <a:p>
            <a:pPr algn="l">
              <a:lnSpc>
                <a:spcPct val="100000"/>
              </a:lnSpc>
            </a:pPr>
            <a:r>
              <a:rPr lang="sv-SE" sz="2200" noProof="1"/>
              <a:t>Bilden ovan är från Andernach i Tyskland, där det finns en ”ätbar stad” med fruktträd och grönsaker som alla får plocka av.</a:t>
            </a:r>
          </a:p>
        </p:txBody>
      </p:sp>
      <p:sp>
        <p:nvSpPr>
          <p:cNvPr id="19" name="Text Placeholder 18">
            <a:extLst>
              <a:ext uri="{FF2B5EF4-FFF2-40B4-BE49-F238E27FC236}">
                <a16:creationId xmlns:a16="http://schemas.microsoft.com/office/drawing/2014/main" id="{F35F85F8-0346-F6F3-9858-54A8BD675EE5}"/>
              </a:ext>
            </a:extLst>
          </p:cNvPr>
          <p:cNvSpPr>
            <a:spLocks noGrp="1"/>
          </p:cNvSpPr>
          <p:nvPr>
            <p:ph type="body" sz="quarter" idx="24"/>
          </p:nvPr>
        </p:nvSpPr>
        <p:spPr/>
        <p:txBody>
          <a:bodyPr/>
          <a:lstStyle/>
          <a:p>
            <a:r>
              <a:rPr lang="sv-SE" noProof="1"/>
              <a:t>Vilka frukter och bär skulle du vilja kunna plocka mitt i stan?</a:t>
            </a:r>
          </a:p>
        </p:txBody>
      </p:sp>
      <p:sp>
        <p:nvSpPr>
          <p:cNvPr id="20" name="Text Placeholder 19">
            <a:extLst>
              <a:ext uri="{FF2B5EF4-FFF2-40B4-BE49-F238E27FC236}">
                <a16:creationId xmlns:a16="http://schemas.microsoft.com/office/drawing/2014/main" id="{271C5141-7173-375F-CD26-14D1635E5034}"/>
              </a:ext>
            </a:extLst>
          </p:cNvPr>
          <p:cNvSpPr>
            <a:spLocks noGrp="1"/>
          </p:cNvSpPr>
          <p:nvPr>
            <p:ph type="body" sz="quarter" idx="25"/>
          </p:nvPr>
        </p:nvSpPr>
        <p:spPr>
          <a:xfrm>
            <a:off x="2244725" y="1628615"/>
            <a:ext cx="3937000" cy="3061372"/>
          </a:xfrm>
        </p:spPr>
        <p:txBody>
          <a:bodyPr/>
          <a:lstStyle/>
          <a:p>
            <a:r>
              <a:rPr lang="sv-SE" noProof="1"/>
              <a:t>Om vi satsade mer på stadsodling skulle staden kunna fyllas av fruktträd och bärbuskar som alla skulle kunna plocka och äta från.</a:t>
            </a:r>
          </a:p>
          <a:p>
            <a:r>
              <a:rPr lang="sv-SE" noProof="1"/>
              <a:t>Det skulle också gynna pollinatörer, fåglar, insekter och smådjur, bidra till svalka och skugga samt öka stadens beredskap.</a:t>
            </a:r>
          </a:p>
        </p:txBody>
      </p:sp>
      <p:sp>
        <p:nvSpPr>
          <p:cNvPr id="12" name="Title 11">
            <a:extLst>
              <a:ext uri="{FF2B5EF4-FFF2-40B4-BE49-F238E27FC236}">
                <a16:creationId xmlns:a16="http://schemas.microsoft.com/office/drawing/2014/main" id="{8EFB2042-07E3-D39C-5371-758DEED170CA}"/>
              </a:ext>
            </a:extLst>
          </p:cNvPr>
          <p:cNvSpPr>
            <a:spLocks noGrp="1"/>
          </p:cNvSpPr>
          <p:nvPr>
            <p:ph type="title"/>
          </p:nvPr>
        </p:nvSpPr>
        <p:spPr/>
        <p:txBody>
          <a:bodyPr/>
          <a:lstStyle/>
          <a:p>
            <a:r>
              <a:rPr lang="sv-SE" noProof="1"/>
              <a:t>Gratis frukt och bär</a:t>
            </a:r>
          </a:p>
        </p:txBody>
      </p:sp>
      <p:pic>
        <p:nvPicPr>
          <p:cNvPr id="21" name="Picture 20">
            <a:extLst>
              <a:ext uri="{FF2B5EF4-FFF2-40B4-BE49-F238E27FC236}">
                <a16:creationId xmlns:a16="http://schemas.microsoft.com/office/drawing/2014/main" id="{6574D7C3-D3DA-D864-7E47-F185C6F85A1E}"/>
              </a:ext>
            </a:extLst>
          </p:cNvPr>
          <p:cNvPicPr>
            <a:picLocks noChangeAspect="1"/>
          </p:cNvPicPr>
          <p:nvPr/>
        </p:nvPicPr>
        <p:blipFill>
          <a:blip r:embed="rId8"/>
          <a:stretch>
            <a:fillRect/>
          </a:stretch>
        </p:blipFill>
        <p:spPr>
          <a:xfrm>
            <a:off x="1682025" y="5055399"/>
            <a:ext cx="407930" cy="407930"/>
          </a:xfrm>
          <a:prstGeom prst="rect">
            <a:avLst/>
          </a:prstGeom>
        </p:spPr>
      </p:pic>
      <p:sp>
        <p:nvSpPr>
          <p:cNvPr id="11" name="Text Placeholder 15">
            <a:extLst>
              <a:ext uri="{FF2B5EF4-FFF2-40B4-BE49-F238E27FC236}">
                <a16:creationId xmlns:a16="http://schemas.microsoft.com/office/drawing/2014/main" id="{664597D5-9B47-ED0A-402E-4FE7CCF74808}"/>
              </a:ext>
            </a:extLst>
          </p:cNvPr>
          <p:cNvSpPr>
            <a:spLocks noGrp="1"/>
          </p:cNvSpPr>
          <p:nvPr>
            <p:ph type="body" sz="quarter" idx="13"/>
          </p:nvPr>
        </p:nvSpPr>
        <p:spPr>
          <a:xfrm rot="16200000">
            <a:off x="4854485" y="1674554"/>
            <a:ext cx="3360737" cy="185609"/>
          </a:xfrm>
        </p:spPr>
        <p:txBody>
          <a:bodyPr>
            <a:normAutofit fontScale="92500" lnSpcReduction="10000"/>
          </a:bodyPr>
          <a:lstStyle/>
          <a:p>
            <a:r>
              <a:rPr lang="sv-SE" noProof="1"/>
              <a:t>© 90Grad Photography - Hilger&amp; Schneider GbR</a:t>
            </a:r>
          </a:p>
        </p:txBody>
      </p:sp>
    </p:spTree>
    <p:extLst>
      <p:ext uri="{BB962C8B-B14F-4D97-AF65-F5344CB8AC3E}">
        <p14:creationId xmlns:p14="http://schemas.microsoft.com/office/powerpoint/2010/main" val="2536604797"/>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E90B9-28C3-4C58-D2E0-F500243922D1}"/>
            </a:ext>
          </a:extLst>
        </p:cNvPr>
        <p:cNvGrpSpPr/>
        <p:nvPr/>
      </p:nvGrpSpPr>
      <p:grpSpPr>
        <a:xfrm>
          <a:off x="0" y="0"/>
          <a:ext cx="0" cy="0"/>
          <a:chOff x="0" y="0"/>
          <a:chExt cx="0" cy="0"/>
        </a:xfrm>
      </p:grpSpPr>
      <p:pic>
        <p:nvPicPr>
          <p:cNvPr id="12" name="Platshållare för bild 11">
            <a:extLst>
              <a:ext uri="{FF2B5EF4-FFF2-40B4-BE49-F238E27FC236}">
                <a16:creationId xmlns:a16="http://schemas.microsoft.com/office/drawing/2014/main" id="{B20AB55C-1BCD-FB34-B51C-B76C2A6D5D88}"/>
              </a:ext>
            </a:extLst>
          </p:cNvPr>
          <p:cNvPicPr>
            <a:picLocks noGrp="1" noChangeAspect="1"/>
          </p:cNvPicPr>
          <p:nvPr>
            <p:ph type="pic" sz="quarter" idx="19"/>
          </p:nvPr>
        </p:nvPicPr>
        <p:blipFill>
          <a:blip r:embed="rId3"/>
          <a:srcRect l="16978" r="16978"/>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A5C6E64B-4EC0-9545-7170-46418DE3DFD9}"/>
              </a:ext>
            </a:extLst>
          </p:cNvPr>
          <p:cNvPicPr>
            <a:picLocks noChangeAspect="1"/>
          </p:cNvPicPr>
          <p:nvPr/>
        </p:nvPicPr>
        <p:blipFill>
          <a:blip r:embed="rId4"/>
          <a:srcRect/>
          <a:stretch/>
        </p:blipFill>
        <p:spPr>
          <a:xfrm>
            <a:off x="-9330267" y="-44988"/>
            <a:ext cx="12376947" cy="6962033"/>
          </a:xfrm>
          <a:prstGeom prst="rect">
            <a:avLst/>
          </a:prstGeom>
        </p:spPr>
      </p:pic>
      <p:pic>
        <p:nvPicPr>
          <p:cNvPr id="5" name="Picture 4">
            <a:extLst>
              <a:ext uri="{FF2B5EF4-FFF2-40B4-BE49-F238E27FC236}">
                <a16:creationId xmlns:a16="http://schemas.microsoft.com/office/drawing/2014/main" id="{310E30AC-4F3A-FBDD-5A30-5FEFDDAD4B9D}"/>
              </a:ext>
            </a:extLst>
          </p:cNvPr>
          <p:cNvPicPr>
            <a:picLocks noChangeAspect="1"/>
          </p:cNvPicPr>
          <p:nvPr/>
        </p:nvPicPr>
        <p:blipFill>
          <a:blip r:embed="rId5"/>
          <a:stretch>
            <a:fillRect/>
          </a:stretch>
        </p:blipFill>
        <p:spPr>
          <a:xfrm>
            <a:off x="655904" y="-21613"/>
            <a:ext cx="2780979" cy="6881743"/>
          </a:xfrm>
          <a:prstGeom prst="rect">
            <a:avLst/>
          </a:prstGeom>
        </p:spPr>
      </p:pic>
      <p:sp>
        <p:nvSpPr>
          <p:cNvPr id="21" name="Picture Placeholder 20">
            <a:extLst>
              <a:ext uri="{FF2B5EF4-FFF2-40B4-BE49-F238E27FC236}">
                <a16:creationId xmlns:a16="http://schemas.microsoft.com/office/drawing/2014/main" id="{B96D855C-F2AA-B9C1-C801-01980570A82A}"/>
              </a:ext>
            </a:extLst>
          </p:cNvPr>
          <p:cNvSpPr>
            <a:spLocks noGrp="1"/>
          </p:cNvSpPr>
          <p:nvPr>
            <p:ph type="pic" sz="quarter" idx="21"/>
          </p:nvPr>
        </p:nvSpPr>
        <p:spPr>
          <a:xfrm>
            <a:off x="8275638" y="4876800"/>
            <a:ext cx="3916362" cy="1974850"/>
          </a:xfrm>
        </p:spPr>
        <p:txBody>
          <a:bodyPr/>
          <a:lstStyle/>
          <a:p>
            <a:endParaRPr lang="sv-SE" noProof="1"/>
          </a:p>
        </p:txBody>
      </p:sp>
      <p:sp>
        <p:nvSpPr>
          <p:cNvPr id="16" name="Text Placeholder 15">
            <a:extLst>
              <a:ext uri="{FF2B5EF4-FFF2-40B4-BE49-F238E27FC236}">
                <a16:creationId xmlns:a16="http://schemas.microsoft.com/office/drawing/2014/main" id="{50324B39-EA24-4D94-B1A4-CDEE0C2646D0}"/>
              </a:ext>
            </a:extLst>
          </p:cNvPr>
          <p:cNvSpPr>
            <a:spLocks noGrp="1"/>
          </p:cNvSpPr>
          <p:nvPr>
            <p:ph type="body" sz="quarter" idx="13"/>
          </p:nvPr>
        </p:nvSpPr>
        <p:spPr/>
        <p:txBody>
          <a:bodyPr>
            <a:normAutofit fontScale="25000" lnSpcReduction="20000"/>
          </a:bodyPr>
          <a:lstStyle/>
          <a:p>
            <a:r>
              <a:rPr lang="sv-SE" sz="3300" noProof="1"/>
              <a:t>Bildkälla: Bruce Barrow, Unsplash</a:t>
            </a:r>
            <a:r>
              <a:rPr lang="sv-SE" sz="800" noProof="1"/>
              <a:t>.</a:t>
            </a:r>
            <a:endParaRPr lang="sv-SE" sz="3300" noProof="1"/>
          </a:p>
        </p:txBody>
      </p:sp>
      <p:sp>
        <p:nvSpPr>
          <p:cNvPr id="20" name="Text Placeholder 19">
            <a:extLst>
              <a:ext uri="{FF2B5EF4-FFF2-40B4-BE49-F238E27FC236}">
                <a16:creationId xmlns:a16="http://schemas.microsoft.com/office/drawing/2014/main" id="{B9EB0870-3C4A-5975-53EE-98D13748DAE6}"/>
              </a:ext>
            </a:extLst>
          </p:cNvPr>
          <p:cNvSpPr>
            <a:spLocks noGrp="1"/>
          </p:cNvSpPr>
          <p:nvPr>
            <p:ph type="body" sz="quarter" idx="20"/>
          </p:nvPr>
        </p:nvSpPr>
        <p:spPr>
          <a:xfrm>
            <a:off x="8667881" y="5138165"/>
            <a:ext cx="3366464" cy="1522382"/>
          </a:xfrm>
        </p:spPr>
        <p:txBody>
          <a:bodyPr>
            <a:normAutofit fontScale="92500" lnSpcReduction="10000"/>
          </a:bodyPr>
          <a:lstStyle/>
          <a:p>
            <a:pPr algn="l"/>
            <a:r>
              <a:rPr lang="sv-SE" noProof="1"/>
              <a:t>I London har bävrar återinförts. De hjälper till att skapa naturliga våtmarker där många andra arter också kan leva. </a:t>
            </a:r>
          </a:p>
        </p:txBody>
      </p:sp>
      <p:sp>
        <p:nvSpPr>
          <p:cNvPr id="23" name="Text Placeholder 22">
            <a:extLst>
              <a:ext uri="{FF2B5EF4-FFF2-40B4-BE49-F238E27FC236}">
                <a16:creationId xmlns:a16="http://schemas.microsoft.com/office/drawing/2014/main" id="{82AB3E0E-00BB-40EE-AA9C-F15A3FF64A7C}"/>
              </a:ext>
            </a:extLst>
          </p:cNvPr>
          <p:cNvSpPr>
            <a:spLocks noGrp="1"/>
          </p:cNvSpPr>
          <p:nvPr>
            <p:ph type="body" sz="quarter" idx="24"/>
          </p:nvPr>
        </p:nvSpPr>
        <p:spPr/>
        <p:txBody>
          <a:bodyPr/>
          <a:lstStyle/>
          <a:p>
            <a:r>
              <a:rPr lang="sv-SE" noProof="1"/>
              <a:t>Vilka vilda eller tama djur skulle du vilja ha i ditt bostadsområde?</a:t>
            </a:r>
          </a:p>
        </p:txBody>
      </p:sp>
      <p:sp>
        <p:nvSpPr>
          <p:cNvPr id="24" name="Text Placeholder 23">
            <a:extLst>
              <a:ext uri="{FF2B5EF4-FFF2-40B4-BE49-F238E27FC236}">
                <a16:creationId xmlns:a16="http://schemas.microsoft.com/office/drawing/2014/main" id="{7C2A43DF-4A4B-2B37-ED16-7129A29D6229}"/>
              </a:ext>
            </a:extLst>
          </p:cNvPr>
          <p:cNvSpPr>
            <a:spLocks noGrp="1"/>
          </p:cNvSpPr>
          <p:nvPr>
            <p:ph type="body" sz="quarter" idx="25"/>
          </p:nvPr>
        </p:nvSpPr>
        <p:spPr>
          <a:xfrm>
            <a:off x="2244725" y="1628615"/>
            <a:ext cx="3641725" cy="3061372"/>
          </a:xfrm>
        </p:spPr>
        <p:txBody>
          <a:bodyPr/>
          <a:lstStyle/>
          <a:p>
            <a:r>
              <a:rPr lang="sv-SE" noProof="1"/>
              <a:t>Fåglar, harar och rådjur är självklara inslag i många svenska städer. Forskning visar att närvaron av djur minskar våra stressnivåer och får oss att må bättre.</a:t>
            </a:r>
          </a:p>
        </p:txBody>
      </p:sp>
      <p:sp>
        <p:nvSpPr>
          <p:cNvPr id="13" name="Title 12">
            <a:extLst>
              <a:ext uri="{FF2B5EF4-FFF2-40B4-BE49-F238E27FC236}">
                <a16:creationId xmlns:a16="http://schemas.microsoft.com/office/drawing/2014/main" id="{0FFDB673-D51B-7601-7A42-98452AB6E49F}"/>
              </a:ext>
            </a:extLst>
          </p:cNvPr>
          <p:cNvSpPr>
            <a:spLocks noGrp="1"/>
          </p:cNvSpPr>
          <p:nvPr>
            <p:ph type="title"/>
          </p:nvPr>
        </p:nvSpPr>
        <p:spPr/>
        <p:txBody>
          <a:bodyPr/>
          <a:lstStyle/>
          <a:p>
            <a:r>
              <a:rPr lang="sv-SE" noProof="1"/>
              <a:t>Djur i staden</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30354DDC-041C-EE25-C408-2A2415DA14CC}"/>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615F17A3-6EBB-0851-FCF2-F500FCA19FDF}"/>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381750001"/>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9B8F6-7288-AF56-0ADD-C143927EA24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EBB1A2C-064B-6031-E368-8645196C1C33}"/>
              </a:ext>
            </a:extLst>
          </p:cNvPr>
          <p:cNvPicPr>
            <a:picLocks noChangeAspect="1"/>
          </p:cNvPicPr>
          <p:nvPr/>
        </p:nvPicPr>
        <p:blipFill>
          <a:blip r:embed="rId3"/>
          <a:srcRect/>
          <a:stretch/>
        </p:blipFill>
        <p:spPr>
          <a:xfrm>
            <a:off x="-9330267" y="-44988"/>
            <a:ext cx="12376947" cy="6962033"/>
          </a:xfrm>
          <a:prstGeom prst="rect">
            <a:avLst/>
          </a:prstGeom>
        </p:spPr>
      </p:pic>
      <p:pic>
        <p:nvPicPr>
          <p:cNvPr id="5" name="Picture 4">
            <a:extLst>
              <a:ext uri="{FF2B5EF4-FFF2-40B4-BE49-F238E27FC236}">
                <a16:creationId xmlns:a16="http://schemas.microsoft.com/office/drawing/2014/main" id="{A2013ED4-DB8F-5C2D-0E45-94594654AE46}"/>
              </a:ext>
            </a:extLst>
          </p:cNvPr>
          <p:cNvPicPr>
            <a:picLocks noChangeAspect="1"/>
          </p:cNvPicPr>
          <p:nvPr/>
        </p:nvPicPr>
        <p:blipFill>
          <a:blip r:embed="rId4"/>
          <a:stretch>
            <a:fillRect/>
          </a:stretch>
        </p:blipFill>
        <p:spPr>
          <a:xfrm>
            <a:off x="699465" y="-11872"/>
            <a:ext cx="2780979" cy="6881743"/>
          </a:xfrm>
          <a:prstGeom prst="rect">
            <a:avLst/>
          </a:prstGeom>
        </p:spPr>
      </p:pic>
      <p:pic>
        <p:nvPicPr>
          <p:cNvPr id="6" name="Platshållare för bild 5" descr="En bild som visar utomhus, träd, Landskapsvård, gräs&#10;&#10;AI-genererat innehåll kan vara felaktigt.">
            <a:extLst>
              <a:ext uri="{FF2B5EF4-FFF2-40B4-BE49-F238E27FC236}">
                <a16:creationId xmlns:a16="http://schemas.microsoft.com/office/drawing/2014/main" id="{3AE1F7C0-C889-B832-5699-40D22489C68B}"/>
              </a:ext>
            </a:extLst>
          </p:cNvPr>
          <p:cNvPicPr>
            <a:picLocks noGrp="1" noChangeAspect="1"/>
          </p:cNvPicPr>
          <p:nvPr>
            <p:ph type="pic" sz="quarter" idx="19"/>
          </p:nvPr>
        </p:nvPicPr>
        <p:blipFill>
          <a:blip r:embed="rId5"/>
          <a:srcRect l="15902" r="15902"/>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21" name="Picture Placeholder 20">
            <a:extLst>
              <a:ext uri="{FF2B5EF4-FFF2-40B4-BE49-F238E27FC236}">
                <a16:creationId xmlns:a16="http://schemas.microsoft.com/office/drawing/2014/main" id="{9E7E1721-3308-A30C-35C5-0AC183A56798}"/>
              </a:ext>
            </a:extLst>
          </p:cNvPr>
          <p:cNvSpPr>
            <a:spLocks noGrp="1"/>
          </p:cNvSpPr>
          <p:nvPr>
            <p:ph type="pic" sz="quarter" idx="21"/>
          </p:nvPr>
        </p:nvSpPr>
        <p:spPr>
          <a:xfrm>
            <a:off x="8275638" y="4689987"/>
            <a:ext cx="3916362" cy="2161662"/>
          </a:xfrm>
        </p:spPr>
        <p:txBody>
          <a:bodyPr/>
          <a:lstStyle/>
          <a:p>
            <a:endParaRPr lang="sv-SE" noProof="1"/>
          </a:p>
        </p:txBody>
      </p:sp>
      <p:sp>
        <p:nvSpPr>
          <p:cNvPr id="16" name="Text Placeholder 15">
            <a:extLst>
              <a:ext uri="{FF2B5EF4-FFF2-40B4-BE49-F238E27FC236}">
                <a16:creationId xmlns:a16="http://schemas.microsoft.com/office/drawing/2014/main" id="{1AFFC177-7631-B2A8-252C-07BC2DE71E6E}"/>
              </a:ext>
            </a:extLst>
          </p:cNvPr>
          <p:cNvSpPr>
            <a:spLocks noGrp="1"/>
          </p:cNvSpPr>
          <p:nvPr>
            <p:ph type="body" sz="quarter" idx="13"/>
          </p:nvPr>
        </p:nvSpPr>
        <p:spPr/>
        <p:txBody>
          <a:bodyPr>
            <a:noAutofit/>
          </a:bodyPr>
          <a:lstStyle/>
          <a:p>
            <a:r>
              <a:rPr lang="sv-SE" noProof="1"/>
              <a:t>Bild från Maria Erkissons trädgård i Bollnäs. </a:t>
            </a:r>
          </a:p>
        </p:txBody>
      </p:sp>
      <p:sp>
        <p:nvSpPr>
          <p:cNvPr id="20" name="Text Placeholder 19">
            <a:extLst>
              <a:ext uri="{FF2B5EF4-FFF2-40B4-BE49-F238E27FC236}">
                <a16:creationId xmlns:a16="http://schemas.microsoft.com/office/drawing/2014/main" id="{2FCDE54E-739F-5EA0-B1BA-AEDEE4B86D76}"/>
              </a:ext>
            </a:extLst>
          </p:cNvPr>
          <p:cNvSpPr>
            <a:spLocks noGrp="1"/>
          </p:cNvSpPr>
          <p:nvPr>
            <p:ph type="body" sz="quarter" idx="20"/>
          </p:nvPr>
        </p:nvSpPr>
        <p:spPr>
          <a:xfrm>
            <a:off x="8668701" y="5055399"/>
            <a:ext cx="3304224" cy="1545098"/>
          </a:xfrm>
        </p:spPr>
        <p:txBody>
          <a:bodyPr>
            <a:normAutofit fontScale="92500" lnSpcReduction="10000"/>
          </a:bodyPr>
          <a:lstStyle/>
          <a:p>
            <a:pPr algn="l"/>
            <a:r>
              <a:rPr lang="sv-SE" noProof="1"/>
              <a:t>Göteborg har anställt en ”stadsbonde” med övergripande ansvar för utvecklingen av stadens matproduktion.</a:t>
            </a:r>
          </a:p>
        </p:txBody>
      </p:sp>
      <p:sp>
        <p:nvSpPr>
          <p:cNvPr id="23" name="Text Placeholder 22">
            <a:extLst>
              <a:ext uri="{FF2B5EF4-FFF2-40B4-BE49-F238E27FC236}">
                <a16:creationId xmlns:a16="http://schemas.microsoft.com/office/drawing/2014/main" id="{123079B1-DEDA-C911-C240-2FFDB5549558}"/>
              </a:ext>
            </a:extLst>
          </p:cNvPr>
          <p:cNvSpPr>
            <a:spLocks noGrp="1"/>
          </p:cNvSpPr>
          <p:nvPr>
            <p:ph type="body" sz="quarter" idx="24"/>
          </p:nvPr>
        </p:nvSpPr>
        <p:spPr/>
        <p:txBody>
          <a:bodyPr>
            <a:normAutofit lnSpcReduction="10000"/>
          </a:bodyPr>
          <a:lstStyle/>
          <a:p>
            <a:r>
              <a:rPr lang="sv-SE" noProof="1"/>
              <a:t>Hur skulle grannar i ett bostadsområde gemensamt kunna sköta om odlingar och djur?</a:t>
            </a:r>
          </a:p>
        </p:txBody>
      </p:sp>
      <p:sp>
        <p:nvSpPr>
          <p:cNvPr id="24" name="Text Placeholder 23">
            <a:extLst>
              <a:ext uri="{FF2B5EF4-FFF2-40B4-BE49-F238E27FC236}">
                <a16:creationId xmlns:a16="http://schemas.microsoft.com/office/drawing/2014/main" id="{1E746252-63C5-C0DD-EFF8-80ABABD39F83}"/>
              </a:ext>
            </a:extLst>
          </p:cNvPr>
          <p:cNvSpPr>
            <a:spLocks noGrp="1"/>
          </p:cNvSpPr>
          <p:nvPr>
            <p:ph type="body" sz="quarter" idx="25"/>
          </p:nvPr>
        </p:nvSpPr>
        <p:spPr/>
        <p:txBody>
          <a:bodyPr/>
          <a:lstStyle/>
          <a:p>
            <a:r>
              <a:rPr lang="sv-SE" noProof="1"/>
              <a:t>Kolonilotter ger stadsbor möjlighet att odla egen mat, samtidigt som de skapar grönska och mötesplatser. </a:t>
            </a:r>
          </a:p>
          <a:p>
            <a:r>
              <a:rPr lang="sv-SE" noProof="1"/>
              <a:t>De stärker också gemenskapen mellan grannar, gynnar den biologiska mångfalden, ger svalka under varma dagar och bidrar till bättre hälsa och välbefinnande.</a:t>
            </a:r>
          </a:p>
        </p:txBody>
      </p:sp>
      <p:sp>
        <p:nvSpPr>
          <p:cNvPr id="13" name="Title 12">
            <a:extLst>
              <a:ext uri="{FF2B5EF4-FFF2-40B4-BE49-F238E27FC236}">
                <a16:creationId xmlns:a16="http://schemas.microsoft.com/office/drawing/2014/main" id="{5352186D-81D5-FE24-2365-EDC6ACDFFDFC}"/>
              </a:ext>
            </a:extLst>
          </p:cNvPr>
          <p:cNvSpPr>
            <a:spLocks noGrp="1"/>
          </p:cNvSpPr>
          <p:nvPr>
            <p:ph type="title"/>
          </p:nvPr>
        </p:nvSpPr>
        <p:spPr/>
        <p:txBody>
          <a:bodyPr>
            <a:normAutofit/>
          </a:bodyPr>
          <a:lstStyle/>
          <a:p>
            <a:r>
              <a:rPr lang="sv-SE" noProof="1"/>
              <a:t>Odlingsgemenskap</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8AF5A8E8-F923-3113-943D-A26E34634585}"/>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A59E125D-A00F-5DA5-75D3-97F6987E34F6}"/>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2027666227"/>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1CCAE-24BE-BA24-B773-C9F67865D6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9622F4A-E96D-F5C4-F265-BF8EF686FF01}"/>
              </a:ext>
            </a:extLst>
          </p:cNvPr>
          <p:cNvPicPr>
            <a:picLocks noChangeAspect="1"/>
          </p:cNvPicPr>
          <p:nvPr/>
        </p:nvPicPr>
        <p:blipFill>
          <a:blip r:embed="rId3"/>
          <a:srcRect/>
          <a:stretch/>
        </p:blipFill>
        <p:spPr>
          <a:xfrm>
            <a:off x="-9262533" y="284"/>
            <a:ext cx="12296513" cy="6916789"/>
          </a:xfrm>
          <a:prstGeom prst="rect">
            <a:avLst/>
          </a:prstGeom>
        </p:spPr>
      </p:pic>
      <p:pic>
        <p:nvPicPr>
          <p:cNvPr id="5" name="Picture 4">
            <a:extLst>
              <a:ext uri="{FF2B5EF4-FFF2-40B4-BE49-F238E27FC236}">
                <a16:creationId xmlns:a16="http://schemas.microsoft.com/office/drawing/2014/main" id="{5F311B1B-94C2-7A98-8094-1687556B700B}"/>
              </a:ext>
            </a:extLst>
          </p:cNvPr>
          <p:cNvPicPr>
            <a:picLocks noChangeAspect="1"/>
          </p:cNvPicPr>
          <p:nvPr/>
        </p:nvPicPr>
        <p:blipFill>
          <a:blip r:embed="rId4"/>
          <a:stretch>
            <a:fillRect/>
          </a:stretch>
        </p:blipFill>
        <p:spPr>
          <a:xfrm>
            <a:off x="655904" y="-21613"/>
            <a:ext cx="2780979" cy="6881743"/>
          </a:xfrm>
          <a:prstGeom prst="rect">
            <a:avLst/>
          </a:prstGeom>
        </p:spPr>
      </p:pic>
      <p:pic>
        <p:nvPicPr>
          <p:cNvPr id="4" name="Platshållare för bild 3" descr="En bild som visar platta, maträtt, garnityr, mat&#10;&#10;AI-genererat innehåll kan vara felaktigt.">
            <a:extLst>
              <a:ext uri="{FF2B5EF4-FFF2-40B4-BE49-F238E27FC236}">
                <a16:creationId xmlns:a16="http://schemas.microsoft.com/office/drawing/2014/main" id="{F4B18D5E-A939-BD0B-8622-3A935FEC579B}"/>
              </a:ext>
            </a:extLst>
          </p:cNvPr>
          <p:cNvPicPr>
            <a:picLocks noGrp="1" noChangeAspect="1"/>
          </p:cNvPicPr>
          <p:nvPr>
            <p:ph type="pic" sz="quarter" idx="19"/>
          </p:nvPr>
        </p:nvPicPr>
        <p:blipFill>
          <a:blip r:embed="rId5"/>
          <a:srcRect l="22035" r="22035"/>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6" name="Picture Placeholder 15">
            <a:extLst>
              <a:ext uri="{FF2B5EF4-FFF2-40B4-BE49-F238E27FC236}">
                <a16:creationId xmlns:a16="http://schemas.microsoft.com/office/drawing/2014/main" id="{4703A877-02D2-FF52-3EC0-693FC45354DA}"/>
              </a:ext>
            </a:extLst>
          </p:cNvPr>
          <p:cNvSpPr>
            <a:spLocks noGrp="1"/>
          </p:cNvSpPr>
          <p:nvPr>
            <p:ph type="pic" sz="quarter" idx="21"/>
          </p:nvPr>
        </p:nvSpPr>
        <p:spPr>
          <a:xfrm>
            <a:off x="8275638" y="4689987"/>
            <a:ext cx="3916362" cy="2161662"/>
          </a:xfrm>
        </p:spPr>
        <p:txBody>
          <a:bodyPr/>
          <a:lstStyle/>
          <a:p>
            <a:endParaRPr lang="sv-SE" noProof="1"/>
          </a:p>
        </p:txBody>
      </p:sp>
      <p:sp>
        <p:nvSpPr>
          <p:cNvPr id="15" name="Text Placeholder 14">
            <a:extLst>
              <a:ext uri="{FF2B5EF4-FFF2-40B4-BE49-F238E27FC236}">
                <a16:creationId xmlns:a16="http://schemas.microsoft.com/office/drawing/2014/main" id="{211ABD78-C38B-2D4F-9653-6168CE7ABBB7}"/>
              </a:ext>
            </a:extLst>
          </p:cNvPr>
          <p:cNvSpPr>
            <a:spLocks noGrp="1"/>
          </p:cNvSpPr>
          <p:nvPr>
            <p:ph type="body" sz="quarter" idx="20"/>
          </p:nvPr>
        </p:nvSpPr>
        <p:spPr>
          <a:xfrm>
            <a:off x="8624746" y="4959757"/>
            <a:ext cx="3348516" cy="1774530"/>
          </a:xfrm>
        </p:spPr>
        <p:txBody>
          <a:bodyPr>
            <a:normAutofit fontScale="92500" lnSpcReduction="10000"/>
          </a:bodyPr>
          <a:lstStyle/>
          <a:p>
            <a:pPr algn="l"/>
            <a:r>
              <a:rPr lang="sv-SE" noProof="1"/>
              <a:t>I Floda odlades under flera år all fisk till kommunens verksamheter i en källare på bara 140 kvadratmeter. Fisken matades med bland annat insekter.</a:t>
            </a:r>
          </a:p>
        </p:txBody>
      </p:sp>
      <p:sp>
        <p:nvSpPr>
          <p:cNvPr id="23" name="Text Placeholder 22">
            <a:extLst>
              <a:ext uri="{FF2B5EF4-FFF2-40B4-BE49-F238E27FC236}">
                <a16:creationId xmlns:a16="http://schemas.microsoft.com/office/drawing/2014/main" id="{59C1C360-BB7C-3308-9BC5-6BD7EDF2DDE0}"/>
              </a:ext>
            </a:extLst>
          </p:cNvPr>
          <p:cNvSpPr>
            <a:spLocks noGrp="1"/>
          </p:cNvSpPr>
          <p:nvPr>
            <p:ph type="body" sz="quarter" idx="24"/>
          </p:nvPr>
        </p:nvSpPr>
        <p:spPr>
          <a:xfrm>
            <a:off x="2236787" y="5086294"/>
            <a:ext cx="4063102" cy="813062"/>
          </a:xfrm>
        </p:spPr>
        <p:txBody>
          <a:bodyPr>
            <a:normAutofit/>
          </a:bodyPr>
          <a:lstStyle/>
          <a:p>
            <a:r>
              <a:rPr lang="sv-SE" noProof="1"/>
              <a:t>Skulle du kunna tänka dig att äta fisk som matats med insekter? </a:t>
            </a:r>
            <a:endParaRPr lang="sv-SE" noProof="1">
              <a:solidFill>
                <a:srgbClr val="FF0000"/>
              </a:solidFill>
            </a:endParaRPr>
          </a:p>
        </p:txBody>
      </p:sp>
      <p:sp>
        <p:nvSpPr>
          <p:cNvPr id="24" name="Text Placeholder 23">
            <a:extLst>
              <a:ext uri="{FF2B5EF4-FFF2-40B4-BE49-F238E27FC236}">
                <a16:creationId xmlns:a16="http://schemas.microsoft.com/office/drawing/2014/main" id="{A3F7C341-10E4-B417-FD98-D39562003AAD}"/>
              </a:ext>
            </a:extLst>
          </p:cNvPr>
          <p:cNvSpPr>
            <a:spLocks noGrp="1"/>
          </p:cNvSpPr>
          <p:nvPr>
            <p:ph type="body" sz="quarter" idx="25"/>
          </p:nvPr>
        </p:nvSpPr>
        <p:spPr/>
        <p:txBody>
          <a:bodyPr>
            <a:normAutofit/>
          </a:bodyPr>
          <a:lstStyle/>
          <a:p>
            <a:r>
              <a:rPr lang="sv-SE" noProof="1"/>
              <a:t>Visste ni att fisk kan odlas på hållbart vis i källare? </a:t>
            </a:r>
          </a:p>
          <a:p>
            <a:r>
              <a:rPr lang="sv-SE" noProof="1"/>
              <a:t>Den odlade fisken kan matas med insekter som i sin tur ätit matrester. Sedan 2017 är det tillåtet att mata fisk på detta sätt i EU och det skapar ett hållbart kretslopp – nästan helt utan miljö- eller klimatpåverkan. </a:t>
            </a:r>
          </a:p>
          <a:p>
            <a:r>
              <a:rPr lang="sv-SE" noProof="1"/>
              <a:t>Barn kan också följa med ner och lära sig om varifrån maten kommer!</a:t>
            </a:r>
          </a:p>
        </p:txBody>
      </p:sp>
      <p:sp>
        <p:nvSpPr>
          <p:cNvPr id="12" name="Title 11">
            <a:extLst>
              <a:ext uri="{FF2B5EF4-FFF2-40B4-BE49-F238E27FC236}">
                <a16:creationId xmlns:a16="http://schemas.microsoft.com/office/drawing/2014/main" id="{2FF4CF7F-5203-8B5E-3C18-D792F64E8E8D}"/>
              </a:ext>
            </a:extLst>
          </p:cNvPr>
          <p:cNvSpPr>
            <a:spLocks noGrp="1"/>
          </p:cNvSpPr>
          <p:nvPr>
            <p:ph type="title"/>
          </p:nvPr>
        </p:nvSpPr>
        <p:spPr/>
        <p:txBody>
          <a:bodyPr>
            <a:normAutofit/>
          </a:bodyPr>
          <a:lstStyle/>
          <a:p>
            <a:r>
              <a:rPr lang="sv-SE" noProof="1"/>
              <a:t>Fiskodling i källare</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26378F3B-8945-C8ED-5E72-29D4D4C23DF9}"/>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6" name="Picture 5">
            <a:extLst>
              <a:ext uri="{FF2B5EF4-FFF2-40B4-BE49-F238E27FC236}">
                <a16:creationId xmlns:a16="http://schemas.microsoft.com/office/drawing/2014/main" id="{A127FE13-A067-2DEE-AEAE-7451C56E6E8E}"/>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915540911"/>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A92D3-0384-510D-12E7-0A3D32810EF9}"/>
            </a:ext>
          </a:extLst>
        </p:cNvPr>
        <p:cNvGrpSpPr/>
        <p:nvPr/>
      </p:nvGrpSpPr>
      <p:grpSpPr>
        <a:xfrm>
          <a:off x="0" y="0"/>
          <a:ext cx="0" cy="0"/>
          <a:chOff x="0" y="0"/>
          <a:chExt cx="0" cy="0"/>
        </a:xfrm>
      </p:grpSpPr>
      <p:pic>
        <p:nvPicPr>
          <p:cNvPr id="9" name="Platshållare för bild 8">
            <a:extLst>
              <a:ext uri="{FF2B5EF4-FFF2-40B4-BE49-F238E27FC236}">
                <a16:creationId xmlns:a16="http://schemas.microsoft.com/office/drawing/2014/main" id="{4852AFF5-D482-E0E8-4A50-BCE65B070A3B}"/>
              </a:ext>
            </a:extLst>
          </p:cNvPr>
          <p:cNvPicPr>
            <a:picLocks noGrp="1" noChangeAspect="1"/>
          </p:cNvPicPr>
          <p:nvPr>
            <p:ph type="pic" sz="quarter" idx="19"/>
          </p:nvPr>
        </p:nvPicPr>
        <p:blipFill>
          <a:blip r:embed="rId3"/>
          <a:srcRect l="21988" r="21988"/>
          <a:stretch>
            <a:fillRect/>
          </a:stretch>
        </p:blipFill>
        <p:spPr>
          <a:xfrm>
            <a:off x="6702792" y="-130280"/>
            <a:ext cx="5489208" cy="5511019"/>
          </a:xfrm>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3" name="Picture 2">
            <a:extLst>
              <a:ext uri="{FF2B5EF4-FFF2-40B4-BE49-F238E27FC236}">
                <a16:creationId xmlns:a16="http://schemas.microsoft.com/office/drawing/2014/main" id="{E164E0D5-DE9D-6481-971E-DC1173331A9A}"/>
              </a:ext>
            </a:extLst>
          </p:cNvPr>
          <p:cNvPicPr>
            <a:picLocks noChangeAspect="1"/>
          </p:cNvPicPr>
          <p:nvPr/>
        </p:nvPicPr>
        <p:blipFill>
          <a:blip r:embed="rId4"/>
          <a:srcRect/>
          <a:stretch/>
        </p:blipFill>
        <p:spPr>
          <a:xfrm>
            <a:off x="-9262533" y="284"/>
            <a:ext cx="12296513" cy="6916789"/>
          </a:xfrm>
          <a:prstGeom prst="rect">
            <a:avLst/>
          </a:prstGeom>
        </p:spPr>
      </p:pic>
      <p:pic>
        <p:nvPicPr>
          <p:cNvPr id="5" name="Picture 4">
            <a:extLst>
              <a:ext uri="{FF2B5EF4-FFF2-40B4-BE49-F238E27FC236}">
                <a16:creationId xmlns:a16="http://schemas.microsoft.com/office/drawing/2014/main" id="{42ACAEF7-9AA9-54D8-6885-E8A3D8415491}"/>
              </a:ext>
            </a:extLst>
          </p:cNvPr>
          <p:cNvPicPr>
            <a:picLocks noChangeAspect="1"/>
          </p:cNvPicPr>
          <p:nvPr/>
        </p:nvPicPr>
        <p:blipFill>
          <a:blip r:embed="rId5"/>
          <a:stretch>
            <a:fillRect/>
          </a:stretch>
        </p:blipFill>
        <p:spPr>
          <a:xfrm>
            <a:off x="655904" y="-21613"/>
            <a:ext cx="2780979" cy="6881743"/>
          </a:xfrm>
          <a:prstGeom prst="rect">
            <a:avLst/>
          </a:prstGeom>
        </p:spPr>
      </p:pic>
      <p:sp>
        <p:nvSpPr>
          <p:cNvPr id="16" name="Picture Placeholder 15">
            <a:extLst>
              <a:ext uri="{FF2B5EF4-FFF2-40B4-BE49-F238E27FC236}">
                <a16:creationId xmlns:a16="http://schemas.microsoft.com/office/drawing/2014/main" id="{6725BE01-57D9-86F3-03C5-E26522F1B44F}"/>
              </a:ext>
            </a:extLst>
          </p:cNvPr>
          <p:cNvSpPr>
            <a:spLocks noGrp="1"/>
          </p:cNvSpPr>
          <p:nvPr>
            <p:ph type="pic" sz="quarter" idx="21"/>
          </p:nvPr>
        </p:nvSpPr>
        <p:spPr>
          <a:xfrm>
            <a:off x="8275638" y="4948494"/>
            <a:ext cx="3916362" cy="1915855"/>
          </a:xfrm>
        </p:spPr>
        <p:txBody>
          <a:bodyPr/>
          <a:lstStyle/>
          <a:p>
            <a:endParaRPr lang="sv-SE" noProof="1"/>
          </a:p>
        </p:txBody>
      </p:sp>
      <p:sp>
        <p:nvSpPr>
          <p:cNvPr id="13" name="Text Placeholder 12">
            <a:extLst>
              <a:ext uri="{FF2B5EF4-FFF2-40B4-BE49-F238E27FC236}">
                <a16:creationId xmlns:a16="http://schemas.microsoft.com/office/drawing/2014/main" id="{D2417442-6689-B1E0-7E29-F40EA98EE2C0}"/>
              </a:ext>
            </a:extLst>
          </p:cNvPr>
          <p:cNvSpPr>
            <a:spLocks noGrp="1"/>
          </p:cNvSpPr>
          <p:nvPr>
            <p:ph type="body" sz="quarter" idx="13"/>
          </p:nvPr>
        </p:nvSpPr>
        <p:spPr/>
        <p:txBody>
          <a:bodyPr>
            <a:normAutofit fontScale="92500" lnSpcReduction="10000"/>
          </a:bodyPr>
          <a:lstStyle/>
          <a:p>
            <a:r>
              <a:rPr lang="sv-SE" noProof="1"/>
              <a:t>Foto: Lars Hestbæk</a:t>
            </a:r>
          </a:p>
        </p:txBody>
      </p:sp>
      <p:sp>
        <p:nvSpPr>
          <p:cNvPr id="15" name="Text Placeholder 14">
            <a:extLst>
              <a:ext uri="{FF2B5EF4-FFF2-40B4-BE49-F238E27FC236}">
                <a16:creationId xmlns:a16="http://schemas.microsoft.com/office/drawing/2014/main" id="{F7C7E2FD-FA82-B509-EEB8-F8733A7921BB}"/>
              </a:ext>
            </a:extLst>
          </p:cNvPr>
          <p:cNvSpPr>
            <a:spLocks noGrp="1"/>
          </p:cNvSpPr>
          <p:nvPr>
            <p:ph type="body" sz="quarter" idx="20"/>
          </p:nvPr>
        </p:nvSpPr>
        <p:spPr>
          <a:xfrm>
            <a:off x="8501412" y="5122653"/>
            <a:ext cx="3464814" cy="1614478"/>
          </a:xfrm>
        </p:spPr>
        <p:txBody>
          <a:bodyPr>
            <a:noAutofit/>
          </a:bodyPr>
          <a:lstStyle/>
          <a:p>
            <a:pPr algn="l"/>
            <a:r>
              <a:rPr lang="sv-SE" sz="2200" noProof="1"/>
              <a:t>Marina kolonilotter har blivit populära i Danmark. År 2026 fanns över 40 havsodlingar längs kusterna som sköttes av lokala föreningar.</a:t>
            </a:r>
          </a:p>
        </p:txBody>
      </p:sp>
      <p:sp>
        <p:nvSpPr>
          <p:cNvPr id="23" name="Text Placeholder 22">
            <a:extLst>
              <a:ext uri="{FF2B5EF4-FFF2-40B4-BE49-F238E27FC236}">
                <a16:creationId xmlns:a16="http://schemas.microsoft.com/office/drawing/2014/main" id="{BECE4FA8-36E8-C36B-1B88-FDD63CB33C83}"/>
              </a:ext>
            </a:extLst>
          </p:cNvPr>
          <p:cNvSpPr>
            <a:spLocks noGrp="1"/>
          </p:cNvSpPr>
          <p:nvPr>
            <p:ph type="body" sz="quarter" idx="24"/>
          </p:nvPr>
        </p:nvSpPr>
        <p:spPr>
          <a:xfrm>
            <a:off x="2236787" y="5086294"/>
            <a:ext cx="4063102" cy="813062"/>
          </a:xfrm>
        </p:spPr>
        <p:txBody>
          <a:bodyPr>
            <a:normAutofit/>
          </a:bodyPr>
          <a:lstStyle/>
          <a:p>
            <a:r>
              <a:rPr lang="sv-SE" noProof="1"/>
              <a:t>Vad skulle du tycka var roligast – att odla mat på land eller i havet?</a:t>
            </a:r>
          </a:p>
        </p:txBody>
      </p:sp>
      <p:sp>
        <p:nvSpPr>
          <p:cNvPr id="24" name="Text Placeholder 23">
            <a:extLst>
              <a:ext uri="{FF2B5EF4-FFF2-40B4-BE49-F238E27FC236}">
                <a16:creationId xmlns:a16="http://schemas.microsoft.com/office/drawing/2014/main" id="{16722306-DA66-88B7-BB6B-F6E010FB823A}"/>
              </a:ext>
            </a:extLst>
          </p:cNvPr>
          <p:cNvSpPr>
            <a:spLocks noGrp="1"/>
          </p:cNvSpPr>
          <p:nvPr>
            <p:ph type="body" sz="quarter" idx="25"/>
          </p:nvPr>
        </p:nvSpPr>
        <p:spPr>
          <a:xfrm>
            <a:off x="2244725" y="1628615"/>
            <a:ext cx="4197324" cy="3360736"/>
          </a:xfrm>
        </p:spPr>
        <p:txBody>
          <a:bodyPr>
            <a:noAutofit/>
          </a:bodyPr>
          <a:lstStyle/>
          <a:p>
            <a:r>
              <a:rPr lang="sv-SE" noProof="1"/>
              <a:t>Många svenska städer ligger vid kusten vilket ger goda förutsättningar för att odla mat i havet som ett komplement till det som odlas i stan.</a:t>
            </a:r>
          </a:p>
          <a:p>
            <a:r>
              <a:rPr lang="sv-SE" noProof="1"/>
              <a:t>Marina kolonilotter är gemensamma odlingar i havet där privatpersoner, föreningar eller företag kan odla exempelvis musslor, ostron och tång. </a:t>
            </a:r>
          </a:p>
          <a:p>
            <a:r>
              <a:rPr lang="sv-SE" noProof="1"/>
              <a:t>Dessa arter hämtar sin näring direkt ur havet, vilket gör odlingen lättskött (fiskodling är mer krävande). Dessutom bidrar de till att rena vattnet.</a:t>
            </a:r>
          </a:p>
        </p:txBody>
      </p:sp>
      <p:sp>
        <p:nvSpPr>
          <p:cNvPr id="12" name="Title 11">
            <a:extLst>
              <a:ext uri="{FF2B5EF4-FFF2-40B4-BE49-F238E27FC236}">
                <a16:creationId xmlns:a16="http://schemas.microsoft.com/office/drawing/2014/main" id="{685D2133-C3E8-E570-E28B-2614BFAF93B8}"/>
              </a:ext>
            </a:extLst>
          </p:cNvPr>
          <p:cNvSpPr>
            <a:spLocks noGrp="1"/>
          </p:cNvSpPr>
          <p:nvPr>
            <p:ph type="title"/>
          </p:nvPr>
        </p:nvSpPr>
        <p:spPr>
          <a:xfrm>
            <a:off x="2240755" y="447675"/>
            <a:ext cx="4197324" cy="912813"/>
          </a:xfrm>
        </p:spPr>
        <p:txBody>
          <a:bodyPr>
            <a:noAutofit/>
          </a:bodyPr>
          <a:lstStyle/>
          <a:p>
            <a:r>
              <a:rPr lang="sv-SE" noProof="1"/>
              <a:t>Marina kolonilotter</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17BE6B54-3784-41F6-4769-439194CF2E57}"/>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6" name="Picture 5">
            <a:extLst>
              <a:ext uri="{FF2B5EF4-FFF2-40B4-BE49-F238E27FC236}">
                <a16:creationId xmlns:a16="http://schemas.microsoft.com/office/drawing/2014/main" id="{10F144F6-FFBD-2FDD-D250-E37FFC4712BE}"/>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4231965297"/>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AC493-D7B4-626A-DD58-6E699CD4B83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004E396-BEC9-254D-9A1A-9D859191290A}"/>
              </a:ext>
            </a:extLst>
          </p:cNvPr>
          <p:cNvPicPr>
            <a:picLocks noChangeAspect="1"/>
          </p:cNvPicPr>
          <p:nvPr/>
        </p:nvPicPr>
        <p:blipFill>
          <a:blip r:embed="rId3"/>
          <a:srcRect/>
          <a:stretch/>
        </p:blipFill>
        <p:spPr>
          <a:xfrm>
            <a:off x="-9448800" y="-36498"/>
            <a:ext cx="12378266" cy="6962775"/>
          </a:xfrm>
          <a:prstGeom prst="rect">
            <a:avLst/>
          </a:prstGeom>
        </p:spPr>
      </p:pic>
      <p:pic>
        <p:nvPicPr>
          <p:cNvPr id="5" name="Picture 4">
            <a:extLst>
              <a:ext uri="{FF2B5EF4-FFF2-40B4-BE49-F238E27FC236}">
                <a16:creationId xmlns:a16="http://schemas.microsoft.com/office/drawing/2014/main" id="{1E19A18F-6847-C918-35B0-9EEEC85DC900}"/>
              </a:ext>
            </a:extLst>
          </p:cNvPr>
          <p:cNvPicPr>
            <a:picLocks noChangeAspect="1"/>
          </p:cNvPicPr>
          <p:nvPr/>
        </p:nvPicPr>
        <p:blipFill>
          <a:blip r:embed="rId4"/>
          <a:stretch>
            <a:fillRect/>
          </a:stretch>
        </p:blipFill>
        <p:spPr>
          <a:xfrm>
            <a:off x="655904" y="-21613"/>
            <a:ext cx="2780979" cy="6881743"/>
          </a:xfrm>
          <a:prstGeom prst="rect">
            <a:avLst/>
          </a:prstGeom>
        </p:spPr>
      </p:pic>
      <p:pic>
        <p:nvPicPr>
          <p:cNvPr id="6" name="Platshållare för bild 5" descr="En bild som visar mat, platta, Kök, bordsservis&#10;&#10;AI-genererat innehåll kan vara felaktigt.">
            <a:extLst>
              <a:ext uri="{FF2B5EF4-FFF2-40B4-BE49-F238E27FC236}">
                <a16:creationId xmlns:a16="http://schemas.microsoft.com/office/drawing/2014/main" id="{218DB2A8-A65C-37DB-2AD8-AC3B2FE137D4}"/>
              </a:ext>
            </a:extLst>
          </p:cNvPr>
          <p:cNvPicPr>
            <a:picLocks noGrp="1" noChangeAspect="1"/>
          </p:cNvPicPr>
          <p:nvPr>
            <p:ph type="pic" sz="quarter" idx="19"/>
          </p:nvPr>
        </p:nvPicPr>
        <p:blipFill>
          <a:blip r:embed="rId5"/>
          <a:srcRect l="202" r="202"/>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21" name="Picture Placeholder 20">
            <a:extLst>
              <a:ext uri="{FF2B5EF4-FFF2-40B4-BE49-F238E27FC236}">
                <a16:creationId xmlns:a16="http://schemas.microsoft.com/office/drawing/2014/main" id="{19589B67-D4B7-C808-8D15-6F759838618B}"/>
              </a:ext>
            </a:extLst>
          </p:cNvPr>
          <p:cNvSpPr>
            <a:spLocks noGrp="1"/>
          </p:cNvSpPr>
          <p:nvPr>
            <p:ph type="pic" sz="quarter" idx="21"/>
          </p:nvPr>
        </p:nvSpPr>
        <p:spPr>
          <a:xfrm>
            <a:off x="8275638" y="4702686"/>
            <a:ext cx="3916362" cy="2161663"/>
          </a:xfrm>
        </p:spPr>
        <p:txBody>
          <a:bodyPr/>
          <a:lstStyle/>
          <a:p>
            <a:endParaRPr lang="sv-SE" noProof="1"/>
          </a:p>
        </p:txBody>
      </p:sp>
      <p:sp>
        <p:nvSpPr>
          <p:cNvPr id="20" name="Text Placeholder 19">
            <a:extLst>
              <a:ext uri="{FF2B5EF4-FFF2-40B4-BE49-F238E27FC236}">
                <a16:creationId xmlns:a16="http://schemas.microsoft.com/office/drawing/2014/main" id="{EE023BEA-32BB-77CE-AF0E-CDC6D15E04A6}"/>
              </a:ext>
            </a:extLst>
          </p:cNvPr>
          <p:cNvSpPr>
            <a:spLocks noGrp="1"/>
          </p:cNvSpPr>
          <p:nvPr>
            <p:ph type="body" sz="quarter" idx="20"/>
          </p:nvPr>
        </p:nvSpPr>
        <p:spPr>
          <a:xfrm>
            <a:off x="8637170" y="4949071"/>
            <a:ext cx="3098667" cy="1727953"/>
          </a:xfrm>
        </p:spPr>
        <p:txBody>
          <a:bodyPr>
            <a:normAutofit/>
          </a:bodyPr>
          <a:lstStyle/>
          <a:p>
            <a:pPr algn="l"/>
            <a:r>
              <a:rPr lang="sv-SE" sz="2200" noProof="1"/>
              <a:t>Studier visar att växtbaserat protein är lika bra som animaliskt för muskeluppbyggnad och styrka.</a:t>
            </a:r>
          </a:p>
        </p:txBody>
      </p:sp>
      <p:sp>
        <p:nvSpPr>
          <p:cNvPr id="23" name="Text Placeholder 22">
            <a:extLst>
              <a:ext uri="{FF2B5EF4-FFF2-40B4-BE49-F238E27FC236}">
                <a16:creationId xmlns:a16="http://schemas.microsoft.com/office/drawing/2014/main" id="{34BFE0C3-F6BB-66E4-51C8-000FB4E648B8}"/>
              </a:ext>
            </a:extLst>
          </p:cNvPr>
          <p:cNvSpPr>
            <a:spLocks noGrp="1"/>
          </p:cNvSpPr>
          <p:nvPr>
            <p:ph type="body" sz="quarter" idx="24"/>
          </p:nvPr>
        </p:nvSpPr>
        <p:spPr>
          <a:xfrm>
            <a:off x="2236787" y="5086294"/>
            <a:ext cx="4006046" cy="813062"/>
          </a:xfrm>
        </p:spPr>
        <p:txBody>
          <a:bodyPr>
            <a:normAutofit/>
          </a:bodyPr>
          <a:lstStyle/>
          <a:p>
            <a:r>
              <a:rPr lang="sv-SE" noProof="1"/>
              <a:t>Förutom svamp, vad mer kan man odla i källare?</a:t>
            </a:r>
            <a:endParaRPr lang="sv-SE" noProof="1">
              <a:solidFill>
                <a:srgbClr val="FF0000"/>
              </a:solidFill>
            </a:endParaRPr>
          </a:p>
        </p:txBody>
      </p:sp>
      <p:sp>
        <p:nvSpPr>
          <p:cNvPr id="24" name="Text Placeholder 23">
            <a:extLst>
              <a:ext uri="{FF2B5EF4-FFF2-40B4-BE49-F238E27FC236}">
                <a16:creationId xmlns:a16="http://schemas.microsoft.com/office/drawing/2014/main" id="{F46E7561-5BE3-2634-3FE9-74CA3F5E4B74}"/>
              </a:ext>
            </a:extLst>
          </p:cNvPr>
          <p:cNvSpPr>
            <a:spLocks noGrp="1"/>
          </p:cNvSpPr>
          <p:nvPr>
            <p:ph type="body" sz="quarter" idx="25"/>
          </p:nvPr>
        </p:nvSpPr>
        <p:spPr>
          <a:xfrm>
            <a:off x="2244725" y="1628614"/>
            <a:ext cx="4093013" cy="3320457"/>
          </a:xfrm>
        </p:spPr>
        <p:txBody>
          <a:bodyPr>
            <a:noAutofit/>
          </a:bodyPr>
          <a:lstStyle/>
          <a:p>
            <a:r>
              <a:rPr lang="sv-SE" noProof="1"/>
              <a:t>Ostronskivling är en näringsrik och god svamp som kan odlas i exempelvis källare. De kan växa i en blandning av kaffesump, sågspån och halm.</a:t>
            </a:r>
          </a:p>
          <a:p>
            <a:r>
              <a:rPr lang="sv-SE" noProof="1"/>
              <a:t>Mykoprotein är ett annat exempel på framtidens mat som skulle kunna produceras i städer genom att odla svamptrådar i höga tankar. Tekniken kräver varken solljus eller åkermark och ger ett proteinrikt livsmedel (Quorn består av mykoprotein).</a:t>
            </a:r>
          </a:p>
        </p:txBody>
      </p:sp>
      <p:sp>
        <p:nvSpPr>
          <p:cNvPr id="15" name="Title 14">
            <a:extLst>
              <a:ext uri="{FF2B5EF4-FFF2-40B4-BE49-F238E27FC236}">
                <a16:creationId xmlns:a16="http://schemas.microsoft.com/office/drawing/2014/main" id="{5F8D1995-28BE-72AC-9EB3-49C546000381}"/>
              </a:ext>
            </a:extLst>
          </p:cNvPr>
          <p:cNvSpPr>
            <a:spLocks noGrp="1"/>
          </p:cNvSpPr>
          <p:nvPr>
            <p:ph type="title"/>
          </p:nvPr>
        </p:nvSpPr>
        <p:spPr/>
        <p:txBody>
          <a:bodyPr/>
          <a:lstStyle/>
          <a:p>
            <a:r>
              <a:rPr lang="sv-SE" noProof="1"/>
              <a:t>Svampodling</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55DB2C25-A83C-C45F-BF05-8537041EC175}"/>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374D060B-BD38-08CD-4089-7E45EE55AE2A}"/>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296358558"/>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E70291-2944-0ED9-1FD6-3062334B68B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FFA8D9B-165E-1F31-99D1-17F574CE9E6D}"/>
              </a:ext>
            </a:extLst>
          </p:cNvPr>
          <p:cNvPicPr>
            <a:picLocks noChangeAspect="1"/>
          </p:cNvPicPr>
          <p:nvPr/>
        </p:nvPicPr>
        <p:blipFill>
          <a:blip r:embed="rId3"/>
          <a:srcRect/>
          <a:stretch/>
        </p:blipFill>
        <p:spPr>
          <a:xfrm>
            <a:off x="-9448800" y="-36498"/>
            <a:ext cx="12378266" cy="6962775"/>
          </a:xfrm>
          <a:prstGeom prst="rect">
            <a:avLst/>
          </a:prstGeom>
        </p:spPr>
      </p:pic>
      <p:pic>
        <p:nvPicPr>
          <p:cNvPr id="5" name="Picture 4">
            <a:extLst>
              <a:ext uri="{FF2B5EF4-FFF2-40B4-BE49-F238E27FC236}">
                <a16:creationId xmlns:a16="http://schemas.microsoft.com/office/drawing/2014/main" id="{7B92A312-70C2-01F8-19A5-1D25F6D23717}"/>
              </a:ext>
            </a:extLst>
          </p:cNvPr>
          <p:cNvPicPr>
            <a:picLocks noChangeAspect="1"/>
          </p:cNvPicPr>
          <p:nvPr/>
        </p:nvPicPr>
        <p:blipFill>
          <a:blip r:embed="rId4"/>
          <a:stretch>
            <a:fillRect/>
          </a:stretch>
        </p:blipFill>
        <p:spPr>
          <a:xfrm>
            <a:off x="655904" y="-21613"/>
            <a:ext cx="2780979" cy="6881743"/>
          </a:xfrm>
          <a:prstGeom prst="rect">
            <a:avLst/>
          </a:prstGeom>
        </p:spPr>
      </p:pic>
      <p:pic>
        <p:nvPicPr>
          <p:cNvPr id="6" name="Platshållare för bild 5" descr="En bild som visar person, klädsel, Försäljning, Butiksägare&#10;&#10;AI-genererat innehåll kan vara felaktigt.">
            <a:extLst>
              <a:ext uri="{FF2B5EF4-FFF2-40B4-BE49-F238E27FC236}">
                <a16:creationId xmlns:a16="http://schemas.microsoft.com/office/drawing/2014/main" id="{BC2FCD86-8EB4-25DA-92E3-BC220FDA5858}"/>
              </a:ext>
            </a:extLst>
          </p:cNvPr>
          <p:cNvPicPr>
            <a:picLocks noGrp="1" noChangeAspect="1"/>
          </p:cNvPicPr>
          <p:nvPr>
            <p:ph type="pic" sz="quarter" idx="19"/>
          </p:nvPr>
        </p:nvPicPr>
        <p:blipFill>
          <a:blip r:embed="rId5"/>
          <a:srcRect l="16801" r="1680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21" name="Picture Placeholder 20">
            <a:extLst>
              <a:ext uri="{FF2B5EF4-FFF2-40B4-BE49-F238E27FC236}">
                <a16:creationId xmlns:a16="http://schemas.microsoft.com/office/drawing/2014/main" id="{F8C5F8EE-7C5F-76C7-90E2-EE85AE0AB657}"/>
              </a:ext>
            </a:extLst>
          </p:cNvPr>
          <p:cNvSpPr>
            <a:spLocks noGrp="1"/>
          </p:cNvSpPr>
          <p:nvPr>
            <p:ph type="pic" sz="quarter" idx="21"/>
          </p:nvPr>
        </p:nvSpPr>
        <p:spPr>
          <a:xfrm>
            <a:off x="8233412" y="4762500"/>
            <a:ext cx="3958588" cy="2085350"/>
          </a:xfrm>
        </p:spPr>
        <p:txBody>
          <a:bodyPr/>
          <a:lstStyle/>
          <a:p>
            <a:endParaRPr lang="sv-SE" noProof="1"/>
          </a:p>
        </p:txBody>
      </p:sp>
      <p:sp>
        <p:nvSpPr>
          <p:cNvPr id="20" name="Text Placeholder 19">
            <a:extLst>
              <a:ext uri="{FF2B5EF4-FFF2-40B4-BE49-F238E27FC236}">
                <a16:creationId xmlns:a16="http://schemas.microsoft.com/office/drawing/2014/main" id="{88B1A76C-2AD2-91A5-00FB-C102C51BDA0E}"/>
              </a:ext>
            </a:extLst>
          </p:cNvPr>
          <p:cNvSpPr>
            <a:spLocks noGrp="1"/>
          </p:cNvSpPr>
          <p:nvPr>
            <p:ph type="body" sz="quarter" idx="20"/>
          </p:nvPr>
        </p:nvSpPr>
        <p:spPr>
          <a:xfrm>
            <a:off x="8547100" y="5055399"/>
            <a:ext cx="3454400" cy="1671222"/>
          </a:xfrm>
        </p:spPr>
        <p:txBody>
          <a:bodyPr>
            <a:noAutofit/>
          </a:bodyPr>
          <a:lstStyle/>
          <a:p>
            <a:pPr algn="l"/>
            <a:r>
              <a:rPr lang="sv-SE" sz="2200" noProof="1"/>
              <a:t>Genom nätverket WWOOF kan man jobba på ekologiska gårdar i utbyte mot mat, boende och gemenskap.</a:t>
            </a:r>
          </a:p>
        </p:txBody>
      </p:sp>
      <p:sp>
        <p:nvSpPr>
          <p:cNvPr id="23" name="Text Placeholder 22">
            <a:extLst>
              <a:ext uri="{FF2B5EF4-FFF2-40B4-BE49-F238E27FC236}">
                <a16:creationId xmlns:a16="http://schemas.microsoft.com/office/drawing/2014/main" id="{D089624B-5E62-8F5C-155B-70AB6C5A6903}"/>
              </a:ext>
            </a:extLst>
          </p:cNvPr>
          <p:cNvSpPr>
            <a:spLocks noGrp="1"/>
          </p:cNvSpPr>
          <p:nvPr>
            <p:ph type="body" sz="quarter" idx="24"/>
          </p:nvPr>
        </p:nvSpPr>
        <p:spPr>
          <a:xfrm>
            <a:off x="2236788" y="5086293"/>
            <a:ext cx="3407268" cy="1190681"/>
          </a:xfrm>
        </p:spPr>
        <p:txBody>
          <a:bodyPr>
            <a:noAutofit/>
          </a:bodyPr>
          <a:lstStyle/>
          <a:p>
            <a:r>
              <a:rPr lang="sv-SE" noProof="1"/>
              <a:t>Skulle du kunna tänka dig att jobba extra med någon form av matproduktion i ditt bostadshus?</a:t>
            </a:r>
          </a:p>
        </p:txBody>
      </p:sp>
      <p:sp>
        <p:nvSpPr>
          <p:cNvPr id="24" name="Text Placeholder 23">
            <a:extLst>
              <a:ext uri="{FF2B5EF4-FFF2-40B4-BE49-F238E27FC236}">
                <a16:creationId xmlns:a16="http://schemas.microsoft.com/office/drawing/2014/main" id="{BBCC9174-8456-F85C-22DE-7751C4041FCC}"/>
              </a:ext>
            </a:extLst>
          </p:cNvPr>
          <p:cNvSpPr>
            <a:spLocks noGrp="1"/>
          </p:cNvSpPr>
          <p:nvPr>
            <p:ph type="body" sz="quarter" idx="25"/>
          </p:nvPr>
        </p:nvSpPr>
        <p:spPr>
          <a:xfrm>
            <a:off x="2244725" y="1628614"/>
            <a:ext cx="3859213" cy="3237677"/>
          </a:xfrm>
        </p:spPr>
        <p:txBody>
          <a:bodyPr>
            <a:normAutofit/>
          </a:bodyPr>
          <a:lstStyle/>
          <a:p>
            <a:r>
              <a:rPr lang="sv-SE" noProof="1"/>
              <a:t>Odlingar i källare kan skapa arbetstillfällen för de boende i huset och bygga gemenskap mellan grannar.</a:t>
            </a:r>
          </a:p>
          <a:p>
            <a:r>
              <a:rPr lang="sv-SE" noProof="1"/>
              <a:t>När fler lär sig odla och maten produceras lokalt blir samhället också mer motståndskraftigt mot kriser.</a:t>
            </a:r>
            <a:endParaRPr lang="sv-SE" b="1" i="1" noProof="1"/>
          </a:p>
        </p:txBody>
      </p:sp>
      <p:sp>
        <p:nvSpPr>
          <p:cNvPr id="15" name="Title 14">
            <a:extLst>
              <a:ext uri="{FF2B5EF4-FFF2-40B4-BE49-F238E27FC236}">
                <a16:creationId xmlns:a16="http://schemas.microsoft.com/office/drawing/2014/main" id="{54506DD3-DB71-8CD7-28D1-6825E55EEA59}"/>
              </a:ext>
            </a:extLst>
          </p:cNvPr>
          <p:cNvSpPr>
            <a:spLocks noGrp="1"/>
          </p:cNvSpPr>
          <p:nvPr>
            <p:ph type="title"/>
          </p:nvPr>
        </p:nvSpPr>
        <p:spPr/>
        <p:txBody>
          <a:bodyPr>
            <a:normAutofit/>
          </a:bodyPr>
          <a:lstStyle/>
          <a:p>
            <a:r>
              <a:rPr lang="sv-SE" noProof="1"/>
              <a:t>Jobba i huset</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DB70A18A-CA0D-FB49-B755-9CF78CED953A}"/>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AF99CDA5-3DA7-C4AA-12FB-527E9D256568}"/>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2660020575"/>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BB113-53A5-A411-A439-FF7BDACC59CC}"/>
            </a:ext>
          </a:extLst>
        </p:cNvPr>
        <p:cNvGrpSpPr/>
        <p:nvPr/>
      </p:nvGrpSpPr>
      <p:grpSpPr>
        <a:xfrm>
          <a:off x="0" y="0"/>
          <a:ext cx="0" cy="0"/>
          <a:chOff x="0" y="0"/>
          <a:chExt cx="0" cy="0"/>
        </a:xfrm>
      </p:grpSpPr>
      <p:pic>
        <p:nvPicPr>
          <p:cNvPr id="8" name="Platshållare för bild 7">
            <a:extLst>
              <a:ext uri="{FF2B5EF4-FFF2-40B4-BE49-F238E27FC236}">
                <a16:creationId xmlns:a16="http://schemas.microsoft.com/office/drawing/2014/main" id="{CDAF8954-8F9C-DFF7-1BF8-683F1587BDCE}"/>
              </a:ext>
            </a:extLst>
          </p:cNvPr>
          <p:cNvPicPr>
            <a:picLocks noGrp="1" noChangeAspect="1"/>
          </p:cNvPicPr>
          <p:nvPr>
            <p:ph type="pic" sz="quarter" idx="19"/>
          </p:nvPr>
        </p:nvPicPr>
        <p:blipFill>
          <a:blip r:embed="rId3"/>
          <a:srcRect t="12665" b="12665"/>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4DEC63A7-150E-93DE-ABBB-D798DBEEFE13}"/>
              </a:ext>
            </a:extLst>
          </p:cNvPr>
          <p:cNvPicPr>
            <a:picLocks noChangeAspect="1"/>
          </p:cNvPicPr>
          <p:nvPr/>
        </p:nvPicPr>
        <p:blipFill>
          <a:blip r:embed="rId4"/>
          <a:srcRect/>
          <a:stretch/>
        </p:blipFill>
        <p:spPr>
          <a:xfrm>
            <a:off x="-9431867" y="-16933"/>
            <a:ext cx="12354085" cy="6949173"/>
          </a:xfrm>
          <a:prstGeom prst="rect">
            <a:avLst/>
          </a:prstGeom>
        </p:spPr>
      </p:pic>
      <p:pic>
        <p:nvPicPr>
          <p:cNvPr id="5" name="Picture 4">
            <a:extLst>
              <a:ext uri="{FF2B5EF4-FFF2-40B4-BE49-F238E27FC236}">
                <a16:creationId xmlns:a16="http://schemas.microsoft.com/office/drawing/2014/main" id="{7C2EF809-68F5-81B9-DB70-A52B7A5EBE7B}"/>
              </a:ext>
            </a:extLst>
          </p:cNvPr>
          <p:cNvPicPr>
            <a:picLocks noChangeAspect="1"/>
          </p:cNvPicPr>
          <p:nvPr/>
        </p:nvPicPr>
        <p:blipFill>
          <a:blip r:embed="rId5"/>
          <a:stretch>
            <a:fillRect/>
          </a:stretch>
        </p:blipFill>
        <p:spPr>
          <a:xfrm>
            <a:off x="745776" y="-11781"/>
            <a:ext cx="2780979" cy="6881743"/>
          </a:xfrm>
          <a:prstGeom prst="rect">
            <a:avLst/>
          </a:prstGeom>
        </p:spPr>
      </p:pic>
      <p:sp>
        <p:nvSpPr>
          <p:cNvPr id="15" name="Picture Placeholder 14">
            <a:extLst>
              <a:ext uri="{FF2B5EF4-FFF2-40B4-BE49-F238E27FC236}">
                <a16:creationId xmlns:a16="http://schemas.microsoft.com/office/drawing/2014/main" id="{108D7D0F-614F-369A-EE13-D6A71440B6DE}"/>
              </a:ext>
            </a:extLst>
          </p:cNvPr>
          <p:cNvSpPr>
            <a:spLocks noGrp="1"/>
          </p:cNvSpPr>
          <p:nvPr>
            <p:ph type="pic" sz="quarter" idx="21"/>
          </p:nvPr>
        </p:nvSpPr>
        <p:spPr>
          <a:xfrm>
            <a:off x="8275638" y="5068099"/>
            <a:ext cx="3916362" cy="1796250"/>
          </a:xfrm>
        </p:spPr>
        <p:txBody>
          <a:bodyPr/>
          <a:lstStyle/>
          <a:p>
            <a:endParaRPr lang="sv-SE" noProof="1"/>
          </a:p>
        </p:txBody>
      </p:sp>
      <p:sp>
        <p:nvSpPr>
          <p:cNvPr id="12" name="Text Placeholder 11">
            <a:extLst>
              <a:ext uri="{FF2B5EF4-FFF2-40B4-BE49-F238E27FC236}">
                <a16:creationId xmlns:a16="http://schemas.microsoft.com/office/drawing/2014/main" id="{7025CA94-09E3-0665-FBB8-3BB21F154BF8}"/>
              </a:ext>
            </a:extLst>
          </p:cNvPr>
          <p:cNvSpPr>
            <a:spLocks noGrp="1"/>
          </p:cNvSpPr>
          <p:nvPr>
            <p:ph type="body" sz="quarter" idx="13"/>
          </p:nvPr>
        </p:nvSpPr>
        <p:spPr>
          <a:xfrm rot="16200000">
            <a:off x="4089163" y="2385927"/>
            <a:ext cx="4904110" cy="230034"/>
          </a:xfrm>
        </p:spPr>
        <p:txBody>
          <a:bodyPr>
            <a:noAutofit/>
          </a:bodyPr>
          <a:lstStyle/>
          <a:p>
            <a:endParaRPr lang="sv-SE" sz="900" noProof="1"/>
          </a:p>
        </p:txBody>
      </p:sp>
      <p:sp>
        <p:nvSpPr>
          <p:cNvPr id="14" name="Text Placeholder 13">
            <a:extLst>
              <a:ext uri="{FF2B5EF4-FFF2-40B4-BE49-F238E27FC236}">
                <a16:creationId xmlns:a16="http://schemas.microsoft.com/office/drawing/2014/main" id="{788D3E66-CE54-CEC1-0579-2B54D95A3D6A}"/>
              </a:ext>
            </a:extLst>
          </p:cNvPr>
          <p:cNvSpPr>
            <a:spLocks noGrp="1"/>
          </p:cNvSpPr>
          <p:nvPr>
            <p:ph type="body" sz="quarter" idx="20"/>
          </p:nvPr>
        </p:nvSpPr>
        <p:spPr>
          <a:xfrm>
            <a:off x="8523642" y="5320133"/>
            <a:ext cx="3668358" cy="1292182"/>
          </a:xfrm>
        </p:spPr>
        <p:txBody>
          <a:bodyPr>
            <a:noAutofit/>
          </a:bodyPr>
          <a:lstStyle/>
          <a:p>
            <a:pPr algn="l"/>
            <a:r>
              <a:rPr lang="sv-SE" sz="2200" noProof="1"/>
              <a:t>Europas största takodling i Paris har som mål att producera 1 ton mat om dagen.</a:t>
            </a:r>
          </a:p>
        </p:txBody>
      </p:sp>
      <p:sp>
        <p:nvSpPr>
          <p:cNvPr id="20" name="Text Placeholder 19">
            <a:extLst>
              <a:ext uri="{FF2B5EF4-FFF2-40B4-BE49-F238E27FC236}">
                <a16:creationId xmlns:a16="http://schemas.microsoft.com/office/drawing/2014/main" id="{6CB0E70A-46AA-6C52-F8BE-8381DB580D5F}"/>
              </a:ext>
            </a:extLst>
          </p:cNvPr>
          <p:cNvSpPr>
            <a:spLocks noGrp="1"/>
          </p:cNvSpPr>
          <p:nvPr>
            <p:ph type="body" sz="quarter" idx="24"/>
          </p:nvPr>
        </p:nvSpPr>
        <p:spPr>
          <a:xfrm>
            <a:off x="2240755" y="5086294"/>
            <a:ext cx="3550445" cy="999196"/>
          </a:xfrm>
        </p:spPr>
        <p:txBody>
          <a:bodyPr>
            <a:normAutofit/>
          </a:bodyPr>
          <a:lstStyle/>
          <a:p>
            <a:r>
              <a:rPr lang="sv-SE" noProof="1"/>
              <a:t>Märker du skillnad på temperaturen mellan en asfalterad yta och en grön yta en varm dag?</a:t>
            </a:r>
          </a:p>
        </p:txBody>
      </p:sp>
      <p:sp>
        <p:nvSpPr>
          <p:cNvPr id="23" name="Text Placeholder 22">
            <a:extLst>
              <a:ext uri="{FF2B5EF4-FFF2-40B4-BE49-F238E27FC236}">
                <a16:creationId xmlns:a16="http://schemas.microsoft.com/office/drawing/2014/main" id="{EA4791DE-61C4-8267-0E5E-B088453601E3}"/>
              </a:ext>
            </a:extLst>
          </p:cNvPr>
          <p:cNvSpPr>
            <a:spLocks noGrp="1"/>
          </p:cNvSpPr>
          <p:nvPr>
            <p:ph type="body" sz="quarter" idx="25"/>
          </p:nvPr>
        </p:nvSpPr>
        <p:spPr>
          <a:xfrm>
            <a:off x="2244725" y="1628615"/>
            <a:ext cx="4022725" cy="3061372"/>
          </a:xfrm>
        </p:spPr>
        <p:txBody>
          <a:bodyPr/>
          <a:lstStyle/>
          <a:p>
            <a:r>
              <a:rPr lang="sv-SE" noProof="1"/>
              <a:t>Platta tak kan användas för att odla mat i staden. Takodlingar fångar dessutom upp regnvatten, vilket kan minska risken för översvämningar vid kraftiga skyfall.</a:t>
            </a:r>
          </a:p>
          <a:p>
            <a:r>
              <a:rPr lang="sv-SE" noProof="1"/>
              <a:t>En annan positiv effekt är att växter och jord tar upp värme, vilket gör att staden kyls ner heta dagar. </a:t>
            </a:r>
          </a:p>
        </p:txBody>
      </p:sp>
      <p:sp>
        <p:nvSpPr>
          <p:cNvPr id="11" name="Title 10">
            <a:extLst>
              <a:ext uri="{FF2B5EF4-FFF2-40B4-BE49-F238E27FC236}">
                <a16:creationId xmlns:a16="http://schemas.microsoft.com/office/drawing/2014/main" id="{4FDBA7C2-4C8E-74E1-C34B-26B0C73E9A3D}"/>
              </a:ext>
            </a:extLst>
          </p:cNvPr>
          <p:cNvSpPr>
            <a:spLocks noGrp="1"/>
          </p:cNvSpPr>
          <p:nvPr>
            <p:ph type="title"/>
          </p:nvPr>
        </p:nvSpPr>
        <p:spPr/>
        <p:txBody>
          <a:bodyPr/>
          <a:lstStyle/>
          <a:p>
            <a:r>
              <a:rPr lang="sv-SE" noProof="1"/>
              <a:t>Takodlingar</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4813BE90-2EBB-19A9-8C18-4E496B2A54EA}"/>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6" name="Picture 5">
            <a:extLst>
              <a:ext uri="{FF2B5EF4-FFF2-40B4-BE49-F238E27FC236}">
                <a16:creationId xmlns:a16="http://schemas.microsoft.com/office/drawing/2014/main" id="{B6B162B9-5734-3E35-B934-1E18D8E87BC2}"/>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3670847002"/>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3BF93-366A-824A-9F06-45497E955433}"/>
            </a:ext>
          </a:extLst>
        </p:cNvPr>
        <p:cNvGrpSpPr/>
        <p:nvPr/>
      </p:nvGrpSpPr>
      <p:grpSpPr>
        <a:xfrm>
          <a:off x="0" y="0"/>
          <a:ext cx="0" cy="0"/>
          <a:chOff x="0" y="0"/>
          <a:chExt cx="0" cy="0"/>
        </a:xfrm>
      </p:grpSpPr>
      <p:pic>
        <p:nvPicPr>
          <p:cNvPr id="21" name="Platshållare för bild 20" descr="En bild som visar utomhus, byggnad, växt, skyskrapa&#10;&#10;AI-genererat innehåll kan vara felaktigt.">
            <a:extLst>
              <a:ext uri="{FF2B5EF4-FFF2-40B4-BE49-F238E27FC236}">
                <a16:creationId xmlns:a16="http://schemas.microsoft.com/office/drawing/2014/main" id="{11FD0062-313F-A414-321A-5DE305F99FC4}"/>
              </a:ext>
            </a:extLst>
          </p:cNvPr>
          <p:cNvPicPr>
            <a:picLocks noGrp="1" noChangeAspect="1"/>
          </p:cNvPicPr>
          <p:nvPr>
            <p:ph type="pic" sz="quarter" idx="19"/>
          </p:nvPr>
        </p:nvPicPr>
        <p:blipFill>
          <a:blip r:embed="rId3"/>
          <a:srcRect l="12651" r="1265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632D3A12-530F-B75C-3ABC-2ED0BB336A96}"/>
              </a:ext>
            </a:extLst>
          </p:cNvPr>
          <p:cNvPicPr>
            <a:picLocks noChangeAspect="1"/>
          </p:cNvPicPr>
          <p:nvPr/>
        </p:nvPicPr>
        <p:blipFill>
          <a:blip r:embed="rId4"/>
          <a:srcRect/>
          <a:stretch/>
        </p:blipFill>
        <p:spPr>
          <a:xfrm>
            <a:off x="-9431867" y="-16933"/>
            <a:ext cx="12354085" cy="6949173"/>
          </a:xfrm>
          <a:prstGeom prst="rect">
            <a:avLst/>
          </a:prstGeom>
        </p:spPr>
      </p:pic>
      <p:pic>
        <p:nvPicPr>
          <p:cNvPr id="5" name="Picture 4">
            <a:extLst>
              <a:ext uri="{FF2B5EF4-FFF2-40B4-BE49-F238E27FC236}">
                <a16:creationId xmlns:a16="http://schemas.microsoft.com/office/drawing/2014/main" id="{65F9AE9D-136F-5C93-65D5-6B33FEFC115F}"/>
              </a:ext>
            </a:extLst>
          </p:cNvPr>
          <p:cNvPicPr>
            <a:picLocks noChangeAspect="1"/>
          </p:cNvPicPr>
          <p:nvPr/>
        </p:nvPicPr>
        <p:blipFill>
          <a:blip r:embed="rId5"/>
          <a:stretch>
            <a:fillRect/>
          </a:stretch>
        </p:blipFill>
        <p:spPr>
          <a:xfrm>
            <a:off x="745776" y="-11781"/>
            <a:ext cx="2780979" cy="6881743"/>
          </a:xfrm>
          <a:prstGeom prst="rect">
            <a:avLst/>
          </a:prstGeom>
        </p:spPr>
      </p:pic>
      <p:sp>
        <p:nvSpPr>
          <p:cNvPr id="15" name="Picture Placeholder 14">
            <a:extLst>
              <a:ext uri="{FF2B5EF4-FFF2-40B4-BE49-F238E27FC236}">
                <a16:creationId xmlns:a16="http://schemas.microsoft.com/office/drawing/2014/main" id="{4031083B-D922-69F1-8A49-94F3140C68CF}"/>
              </a:ext>
            </a:extLst>
          </p:cNvPr>
          <p:cNvSpPr>
            <a:spLocks noGrp="1"/>
          </p:cNvSpPr>
          <p:nvPr>
            <p:ph type="pic" sz="quarter" idx="21"/>
          </p:nvPr>
        </p:nvSpPr>
        <p:spPr>
          <a:xfrm>
            <a:off x="8460828" y="4908331"/>
            <a:ext cx="3731172" cy="1956018"/>
          </a:xfrm>
        </p:spPr>
        <p:txBody>
          <a:bodyPr/>
          <a:lstStyle/>
          <a:p>
            <a:endParaRPr lang="sv-SE" noProof="1"/>
          </a:p>
        </p:txBody>
      </p:sp>
      <p:sp>
        <p:nvSpPr>
          <p:cNvPr id="12" name="Text Placeholder 11">
            <a:extLst>
              <a:ext uri="{FF2B5EF4-FFF2-40B4-BE49-F238E27FC236}">
                <a16:creationId xmlns:a16="http://schemas.microsoft.com/office/drawing/2014/main" id="{BE27DF5D-F554-A18C-E787-C41CFE613266}"/>
              </a:ext>
            </a:extLst>
          </p:cNvPr>
          <p:cNvSpPr>
            <a:spLocks noGrp="1"/>
          </p:cNvSpPr>
          <p:nvPr>
            <p:ph type="body" sz="quarter" idx="13"/>
          </p:nvPr>
        </p:nvSpPr>
        <p:spPr/>
        <p:txBody>
          <a:bodyPr>
            <a:noAutofit/>
          </a:bodyPr>
          <a:lstStyle/>
          <a:p>
            <a:r>
              <a:rPr lang="sv-SE" noProof="1"/>
              <a:t>Foto: Liat Margolis</a:t>
            </a:r>
          </a:p>
        </p:txBody>
      </p:sp>
      <p:sp>
        <p:nvSpPr>
          <p:cNvPr id="14" name="Text Placeholder 13">
            <a:extLst>
              <a:ext uri="{FF2B5EF4-FFF2-40B4-BE49-F238E27FC236}">
                <a16:creationId xmlns:a16="http://schemas.microsoft.com/office/drawing/2014/main" id="{B86016BE-9498-2064-EC9F-224B64615B58}"/>
              </a:ext>
            </a:extLst>
          </p:cNvPr>
          <p:cNvSpPr>
            <a:spLocks noGrp="1"/>
          </p:cNvSpPr>
          <p:nvPr>
            <p:ph type="body" sz="quarter" idx="20"/>
          </p:nvPr>
        </p:nvSpPr>
        <p:spPr>
          <a:xfrm>
            <a:off x="8825536" y="5159018"/>
            <a:ext cx="3131875" cy="1480676"/>
          </a:xfrm>
        </p:spPr>
        <p:txBody>
          <a:bodyPr>
            <a:normAutofit/>
          </a:bodyPr>
          <a:lstStyle/>
          <a:p>
            <a:pPr algn="l"/>
            <a:r>
              <a:rPr lang="sv-SE" sz="2200" noProof="1"/>
              <a:t>Sedan 2010 har Torontos krav på gröna tak för större nybyggen bidragit till över 1200 gröna tak.</a:t>
            </a:r>
          </a:p>
        </p:txBody>
      </p:sp>
      <p:sp>
        <p:nvSpPr>
          <p:cNvPr id="20" name="Text Placeholder 19">
            <a:extLst>
              <a:ext uri="{FF2B5EF4-FFF2-40B4-BE49-F238E27FC236}">
                <a16:creationId xmlns:a16="http://schemas.microsoft.com/office/drawing/2014/main" id="{85A94250-EE36-0C62-C6A5-6A967C88CE08}"/>
              </a:ext>
            </a:extLst>
          </p:cNvPr>
          <p:cNvSpPr>
            <a:spLocks noGrp="1"/>
          </p:cNvSpPr>
          <p:nvPr>
            <p:ph type="body" sz="quarter" idx="24"/>
          </p:nvPr>
        </p:nvSpPr>
        <p:spPr/>
        <p:txBody>
          <a:bodyPr>
            <a:normAutofit/>
          </a:bodyPr>
          <a:lstStyle/>
          <a:p>
            <a:r>
              <a:rPr lang="sv-SE" noProof="1"/>
              <a:t>Vad skulle du vilja göra med ditt eller skolans tak om du fick bestämma?</a:t>
            </a:r>
          </a:p>
        </p:txBody>
      </p:sp>
      <p:sp>
        <p:nvSpPr>
          <p:cNvPr id="23" name="Text Placeholder 22">
            <a:extLst>
              <a:ext uri="{FF2B5EF4-FFF2-40B4-BE49-F238E27FC236}">
                <a16:creationId xmlns:a16="http://schemas.microsoft.com/office/drawing/2014/main" id="{E716931B-7830-02E6-D4C5-41C738ED6930}"/>
              </a:ext>
            </a:extLst>
          </p:cNvPr>
          <p:cNvSpPr>
            <a:spLocks noGrp="1"/>
          </p:cNvSpPr>
          <p:nvPr>
            <p:ph type="body" sz="quarter" idx="25"/>
          </p:nvPr>
        </p:nvSpPr>
        <p:spPr>
          <a:xfrm>
            <a:off x="2244726" y="1628615"/>
            <a:ext cx="3756682" cy="3061372"/>
          </a:xfrm>
        </p:spPr>
        <p:txBody>
          <a:bodyPr>
            <a:normAutofit/>
          </a:bodyPr>
          <a:lstStyle/>
          <a:p>
            <a:r>
              <a:rPr lang="sv-SE" noProof="1"/>
              <a:t>Pollinerare hotas idag på många håll i världen, vilket utgör en allvarlig risk för både naturen och vår matproduktion.</a:t>
            </a:r>
          </a:p>
          <a:p>
            <a:r>
              <a:rPr lang="sv-SE" dirty="0"/>
              <a:t>En stor del av stadens yta består av tak. Tak som står tomma skulle kunna täckas med blommor för att gynna både honungsbin och vilda pollinerare – och på köpet får vi honung och rikare skördar!</a:t>
            </a:r>
            <a:endParaRPr lang="sv-SE" noProof="1"/>
          </a:p>
        </p:txBody>
      </p:sp>
      <p:sp>
        <p:nvSpPr>
          <p:cNvPr id="11" name="Title 10">
            <a:extLst>
              <a:ext uri="{FF2B5EF4-FFF2-40B4-BE49-F238E27FC236}">
                <a16:creationId xmlns:a16="http://schemas.microsoft.com/office/drawing/2014/main" id="{A99EEE92-624B-ADAB-651E-32EBCE18A285}"/>
              </a:ext>
            </a:extLst>
          </p:cNvPr>
          <p:cNvSpPr>
            <a:spLocks noGrp="1"/>
          </p:cNvSpPr>
          <p:nvPr>
            <p:ph type="title"/>
          </p:nvPr>
        </p:nvSpPr>
        <p:spPr/>
        <p:txBody>
          <a:bodyPr>
            <a:normAutofit/>
          </a:bodyPr>
          <a:lstStyle/>
          <a:p>
            <a:r>
              <a:rPr lang="sv-SE" noProof="1"/>
              <a:t>Gröna tak och bin</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94AEBEC6-939F-2CAE-5833-738685995912}"/>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6" name="Picture 5">
            <a:extLst>
              <a:ext uri="{FF2B5EF4-FFF2-40B4-BE49-F238E27FC236}">
                <a16:creationId xmlns:a16="http://schemas.microsoft.com/office/drawing/2014/main" id="{AFA9EDF2-508B-34EE-CD6D-792AE996DF5D}"/>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694303245"/>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A9382-5841-4F9F-201E-D7AF11AD8D8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0C9E93C-494B-D274-042C-4BB8CF9D777D}"/>
              </a:ext>
            </a:extLst>
          </p:cNvPr>
          <p:cNvPicPr>
            <a:picLocks noChangeAspect="1"/>
          </p:cNvPicPr>
          <p:nvPr/>
        </p:nvPicPr>
        <p:blipFill>
          <a:blip r:embed="rId3"/>
          <a:srcRect/>
          <a:stretch/>
        </p:blipFill>
        <p:spPr>
          <a:xfrm>
            <a:off x="-9330267" y="-5449"/>
            <a:ext cx="12259733" cy="6896100"/>
          </a:xfrm>
          <a:prstGeom prst="rect">
            <a:avLst/>
          </a:prstGeom>
        </p:spPr>
      </p:pic>
      <p:pic>
        <p:nvPicPr>
          <p:cNvPr id="5" name="Picture 4">
            <a:extLst>
              <a:ext uri="{FF2B5EF4-FFF2-40B4-BE49-F238E27FC236}">
                <a16:creationId xmlns:a16="http://schemas.microsoft.com/office/drawing/2014/main" id="{448A570D-5640-E2C4-823F-01A63003491B}"/>
              </a:ext>
            </a:extLst>
          </p:cNvPr>
          <p:cNvPicPr>
            <a:picLocks noChangeAspect="1"/>
          </p:cNvPicPr>
          <p:nvPr/>
        </p:nvPicPr>
        <p:blipFill>
          <a:blip r:embed="rId4"/>
          <a:stretch>
            <a:fillRect/>
          </a:stretch>
        </p:blipFill>
        <p:spPr>
          <a:xfrm>
            <a:off x="655904" y="-11781"/>
            <a:ext cx="2780979" cy="6881743"/>
          </a:xfrm>
          <a:prstGeom prst="rect">
            <a:avLst/>
          </a:prstGeom>
        </p:spPr>
      </p:pic>
      <p:pic>
        <p:nvPicPr>
          <p:cNvPr id="6" name="Platshållare för bild 5" descr="En bild som visar ägg, näste, Fågelbo, rovfågelsnäste&#10;&#10;AI-genererat innehåll kan vara felaktigt.">
            <a:extLst>
              <a:ext uri="{FF2B5EF4-FFF2-40B4-BE49-F238E27FC236}">
                <a16:creationId xmlns:a16="http://schemas.microsoft.com/office/drawing/2014/main" id="{9B035093-A064-145A-1365-80BB4B5DFB84}"/>
              </a:ext>
            </a:extLst>
          </p:cNvPr>
          <p:cNvPicPr>
            <a:picLocks noGrp="1" noChangeAspect="1"/>
          </p:cNvPicPr>
          <p:nvPr>
            <p:ph type="pic" sz="quarter" idx="19"/>
          </p:nvPr>
        </p:nvPicPr>
        <p:blipFill>
          <a:blip r:embed="rId5"/>
          <a:srcRect l="16801" r="1680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16" name="Picture Placeholder 15">
            <a:extLst>
              <a:ext uri="{FF2B5EF4-FFF2-40B4-BE49-F238E27FC236}">
                <a16:creationId xmlns:a16="http://schemas.microsoft.com/office/drawing/2014/main" id="{56DFD09F-F470-277B-69EC-193A75ADD70F}"/>
              </a:ext>
            </a:extLst>
          </p:cNvPr>
          <p:cNvSpPr>
            <a:spLocks noGrp="1"/>
          </p:cNvSpPr>
          <p:nvPr>
            <p:ph type="pic" sz="quarter" idx="21"/>
          </p:nvPr>
        </p:nvSpPr>
        <p:spPr>
          <a:xfrm>
            <a:off x="8275638" y="4782206"/>
            <a:ext cx="3916362" cy="2082143"/>
          </a:xfrm>
        </p:spPr>
        <p:txBody>
          <a:bodyPr/>
          <a:lstStyle/>
          <a:p>
            <a:endParaRPr lang="sv-SE" noProof="1"/>
          </a:p>
        </p:txBody>
      </p:sp>
      <p:sp>
        <p:nvSpPr>
          <p:cNvPr id="15" name="Text Placeholder 14">
            <a:extLst>
              <a:ext uri="{FF2B5EF4-FFF2-40B4-BE49-F238E27FC236}">
                <a16:creationId xmlns:a16="http://schemas.microsoft.com/office/drawing/2014/main" id="{0A5F6ABB-41DA-5599-4A47-FCEB6F360EEA}"/>
              </a:ext>
            </a:extLst>
          </p:cNvPr>
          <p:cNvSpPr>
            <a:spLocks noGrp="1"/>
          </p:cNvSpPr>
          <p:nvPr>
            <p:ph type="body" sz="quarter" idx="20"/>
          </p:nvPr>
        </p:nvSpPr>
        <p:spPr>
          <a:xfrm>
            <a:off x="8629782" y="5086294"/>
            <a:ext cx="3299460" cy="1465881"/>
          </a:xfrm>
        </p:spPr>
        <p:txBody>
          <a:bodyPr>
            <a:normAutofit/>
          </a:bodyPr>
          <a:lstStyle/>
          <a:p>
            <a:pPr algn="l"/>
            <a:r>
              <a:rPr lang="sv-SE" sz="2200" noProof="1"/>
              <a:t>År 2024 hade 11 miljoner hushåll i USA egna höns och antalet ökade med 28% under året.</a:t>
            </a:r>
          </a:p>
        </p:txBody>
      </p:sp>
      <p:sp>
        <p:nvSpPr>
          <p:cNvPr id="22" name="Text Placeholder 21">
            <a:extLst>
              <a:ext uri="{FF2B5EF4-FFF2-40B4-BE49-F238E27FC236}">
                <a16:creationId xmlns:a16="http://schemas.microsoft.com/office/drawing/2014/main" id="{DA20342B-BC32-C77E-D575-58F4121477CE}"/>
              </a:ext>
            </a:extLst>
          </p:cNvPr>
          <p:cNvSpPr>
            <a:spLocks noGrp="1"/>
          </p:cNvSpPr>
          <p:nvPr>
            <p:ph type="body" sz="quarter" idx="24"/>
          </p:nvPr>
        </p:nvSpPr>
        <p:spPr>
          <a:xfrm>
            <a:off x="2236787" y="5086294"/>
            <a:ext cx="3564923" cy="813062"/>
          </a:xfrm>
        </p:spPr>
        <p:txBody>
          <a:bodyPr>
            <a:normAutofit/>
          </a:bodyPr>
          <a:lstStyle/>
          <a:p>
            <a:r>
              <a:rPr lang="sv-SE" noProof="1"/>
              <a:t>Vad skulle man kunna mata hönorna med?</a:t>
            </a:r>
          </a:p>
        </p:txBody>
      </p:sp>
      <p:sp>
        <p:nvSpPr>
          <p:cNvPr id="24" name="Text Placeholder 23">
            <a:extLst>
              <a:ext uri="{FF2B5EF4-FFF2-40B4-BE49-F238E27FC236}">
                <a16:creationId xmlns:a16="http://schemas.microsoft.com/office/drawing/2014/main" id="{B292F297-85EC-912F-2B9C-E0EFC5A34F24}"/>
              </a:ext>
            </a:extLst>
          </p:cNvPr>
          <p:cNvSpPr>
            <a:spLocks noGrp="1"/>
          </p:cNvSpPr>
          <p:nvPr>
            <p:ph type="body" sz="quarter" idx="25"/>
          </p:nvPr>
        </p:nvSpPr>
        <p:spPr>
          <a:xfrm>
            <a:off x="2244725" y="1628615"/>
            <a:ext cx="3756025" cy="3061372"/>
          </a:xfrm>
        </p:spPr>
        <p:txBody>
          <a:bodyPr/>
          <a:lstStyle/>
          <a:p>
            <a:r>
              <a:rPr lang="sv-SE" noProof="1"/>
              <a:t>Både källare och tak lämpar sig väl för äggproduktion. De boende skulle själva kunna sköta om hönorna. </a:t>
            </a:r>
          </a:p>
          <a:p>
            <a:r>
              <a:rPr lang="sv-SE" noProof="1"/>
              <a:t>För att ge hönorna skugga och skydd, och samtidigt producera el till de boende, kan små träd och buskar kombineras med solpaneler.</a:t>
            </a:r>
          </a:p>
        </p:txBody>
      </p:sp>
      <p:sp>
        <p:nvSpPr>
          <p:cNvPr id="12" name="Title 11">
            <a:extLst>
              <a:ext uri="{FF2B5EF4-FFF2-40B4-BE49-F238E27FC236}">
                <a16:creationId xmlns:a16="http://schemas.microsoft.com/office/drawing/2014/main" id="{C3580FB7-2BFA-1F3D-6013-2136D010B5C6}"/>
              </a:ext>
            </a:extLst>
          </p:cNvPr>
          <p:cNvSpPr>
            <a:spLocks noGrp="1"/>
          </p:cNvSpPr>
          <p:nvPr>
            <p:ph type="title"/>
          </p:nvPr>
        </p:nvSpPr>
        <p:spPr/>
        <p:txBody>
          <a:bodyPr/>
          <a:lstStyle/>
          <a:p>
            <a:r>
              <a:rPr lang="sv-SE" noProof="1"/>
              <a:t>Äggproduktion</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3D81438F-3959-C8A9-1142-17473F608A27}"/>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21BFF101-71A1-7BD5-512C-7B6A3F53D9DE}"/>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1611889277"/>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3AA62-E095-A59A-9FCB-6D2C1972EB90}"/>
            </a:ext>
          </a:extLst>
        </p:cNvPr>
        <p:cNvGrpSpPr/>
        <p:nvPr/>
      </p:nvGrpSpPr>
      <p:grpSpPr>
        <a:xfrm>
          <a:off x="0" y="0"/>
          <a:ext cx="0" cy="0"/>
          <a:chOff x="0" y="0"/>
          <a:chExt cx="0" cy="0"/>
        </a:xfrm>
      </p:grpSpPr>
      <p:pic>
        <p:nvPicPr>
          <p:cNvPr id="8" name="Platshållare för bild 7">
            <a:extLst>
              <a:ext uri="{FF2B5EF4-FFF2-40B4-BE49-F238E27FC236}">
                <a16:creationId xmlns:a16="http://schemas.microsoft.com/office/drawing/2014/main" id="{8C9A768C-4B8A-C7EE-C5C7-0B1AEB1809FE}"/>
              </a:ext>
            </a:extLst>
          </p:cNvPr>
          <p:cNvPicPr>
            <a:picLocks noGrp="1" noChangeAspect="1"/>
          </p:cNvPicPr>
          <p:nvPr>
            <p:ph type="pic" sz="quarter" idx="19"/>
          </p:nvPr>
        </p:nvPicPr>
        <p:blipFill>
          <a:blip r:embed="rId3"/>
          <a:srcRect l="19438" r="19438"/>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B1D72E00-92C2-F48E-E4F8-25B6724128AA}"/>
              </a:ext>
            </a:extLst>
          </p:cNvPr>
          <p:cNvPicPr>
            <a:picLocks noChangeAspect="1"/>
          </p:cNvPicPr>
          <p:nvPr/>
        </p:nvPicPr>
        <p:blipFill>
          <a:blip r:embed="rId4"/>
          <a:srcRect/>
          <a:stretch/>
        </p:blipFill>
        <p:spPr>
          <a:xfrm>
            <a:off x="-9414933" y="-16422"/>
            <a:ext cx="12221195" cy="6874422"/>
          </a:xfrm>
          <a:prstGeom prst="rect">
            <a:avLst/>
          </a:prstGeom>
        </p:spPr>
      </p:pic>
      <p:pic>
        <p:nvPicPr>
          <p:cNvPr id="5" name="Picture 4">
            <a:extLst>
              <a:ext uri="{FF2B5EF4-FFF2-40B4-BE49-F238E27FC236}">
                <a16:creationId xmlns:a16="http://schemas.microsoft.com/office/drawing/2014/main" id="{828DA41B-68B9-0D3D-BC08-CAC7F099FCD2}"/>
              </a:ext>
            </a:extLst>
          </p:cNvPr>
          <p:cNvPicPr>
            <a:picLocks noChangeAspect="1"/>
          </p:cNvPicPr>
          <p:nvPr/>
        </p:nvPicPr>
        <p:blipFill>
          <a:blip r:embed="rId5"/>
          <a:stretch>
            <a:fillRect/>
          </a:stretch>
        </p:blipFill>
        <p:spPr>
          <a:xfrm>
            <a:off x="699465" y="-11872"/>
            <a:ext cx="2780979" cy="6881743"/>
          </a:xfrm>
          <a:prstGeom prst="rect">
            <a:avLst/>
          </a:prstGeom>
        </p:spPr>
      </p:pic>
      <p:sp>
        <p:nvSpPr>
          <p:cNvPr id="29" name="Picture Placeholder 28">
            <a:extLst>
              <a:ext uri="{FF2B5EF4-FFF2-40B4-BE49-F238E27FC236}">
                <a16:creationId xmlns:a16="http://schemas.microsoft.com/office/drawing/2014/main" id="{20B71239-8EC0-D9F2-7D23-189EDF866D8E}"/>
              </a:ext>
            </a:extLst>
          </p:cNvPr>
          <p:cNvSpPr>
            <a:spLocks noGrp="1"/>
          </p:cNvSpPr>
          <p:nvPr>
            <p:ph type="pic" sz="quarter" idx="21"/>
          </p:nvPr>
        </p:nvSpPr>
        <p:spPr>
          <a:xfrm>
            <a:off x="8275638" y="4816054"/>
            <a:ext cx="3916362" cy="2048295"/>
          </a:xfrm>
        </p:spPr>
        <p:txBody>
          <a:bodyPr/>
          <a:lstStyle/>
          <a:p>
            <a:endParaRPr lang="sv-SE" noProof="1"/>
          </a:p>
        </p:txBody>
      </p:sp>
      <p:sp>
        <p:nvSpPr>
          <p:cNvPr id="28" name="Text Placeholder 27">
            <a:extLst>
              <a:ext uri="{FF2B5EF4-FFF2-40B4-BE49-F238E27FC236}">
                <a16:creationId xmlns:a16="http://schemas.microsoft.com/office/drawing/2014/main" id="{0FCD0A90-996D-D3D3-464A-4845747C6D06}"/>
              </a:ext>
            </a:extLst>
          </p:cNvPr>
          <p:cNvSpPr>
            <a:spLocks noGrp="1"/>
          </p:cNvSpPr>
          <p:nvPr>
            <p:ph type="body" sz="quarter" idx="20"/>
          </p:nvPr>
        </p:nvSpPr>
        <p:spPr>
          <a:xfrm>
            <a:off x="8667881" y="5086294"/>
            <a:ext cx="3131875" cy="1577600"/>
          </a:xfrm>
        </p:spPr>
        <p:txBody>
          <a:bodyPr>
            <a:normAutofit fontScale="92500" lnSpcReduction="10000"/>
          </a:bodyPr>
          <a:lstStyle/>
          <a:p>
            <a:pPr algn="l"/>
            <a:r>
              <a:rPr lang="sv-SE" noProof="1"/>
              <a:t>I större bostadsprojekt i Hongkong måste det finnas en gemensam grön yta för de boende. Den byggs ofta på taken.</a:t>
            </a:r>
          </a:p>
        </p:txBody>
      </p:sp>
      <p:sp>
        <p:nvSpPr>
          <p:cNvPr id="31" name="Text Placeholder 30">
            <a:extLst>
              <a:ext uri="{FF2B5EF4-FFF2-40B4-BE49-F238E27FC236}">
                <a16:creationId xmlns:a16="http://schemas.microsoft.com/office/drawing/2014/main" id="{E7A9CEDE-E0E2-088A-6CAC-F31C992D4DCF}"/>
              </a:ext>
            </a:extLst>
          </p:cNvPr>
          <p:cNvSpPr>
            <a:spLocks noGrp="1"/>
          </p:cNvSpPr>
          <p:nvPr>
            <p:ph type="body" sz="quarter" idx="24"/>
          </p:nvPr>
        </p:nvSpPr>
        <p:spPr/>
        <p:txBody>
          <a:bodyPr>
            <a:normAutofit lnSpcReduction="10000"/>
          </a:bodyPr>
          <a:lstStyle/>
          <a:p>
            <a:r>
              <a:rPr lang="sv-SE" noProof="1"/>
              <a:t>Hur många bor i en byggnad med helt eller delvis platt tak? Räck upp en hand!</a:t>
            </a:r>
          </a:p>
        </p:txBody>
      </p:sp>
      <p:sp>
        <p:nvSpPr>
          <p:cNvPr id="32" name="Text Placeholder 31">
            <a:extLst>
              <a:ext uri="{FF2B5EF4-FFF2-40B4-BE49-F238E27FC236}">
                <a16:creationId xmlns:a16="http://schemas.microsoft.com/office/drawing/2014/main" id="{1778ABE0-C2D5-825F-7C14-6E4D46B26FA5}"/>
              </a:ext>
            </a:extLst>
          </p:cNvPr>
          <p:cNvSpPr>
            <a:spLocks noGrp="1"/>
          </p:cNvSpPr>
          <p:nvPr>
            <p:ph type="body" sz="quarter" idx="25"/>
          </p:nvPr>
        </p:nvSpPr>
        <p:spPr/>
        <p:txBody>
          <a:bodyPr>
            <a:normAutofit/>
          </a:bodyPr>
          <a:lstStyle/>
          <a:p>
            <a:r>
              <a:rPr lang="sv-SE" noProof="1"/>
              <a:t>I många städer finns det gott om platta tak som inte används. De skulle istället kunna användas till exempelvis odling av grönsaker eller blommor, umgänge, bikupor eller aktiviteter som pingis eller yoga.</a:t>
            </a:r>
          </a:p>
          <a:p>
            <a:r>
              <a:rPr lang="sv-SE" noProof="1"/>
              <a:t>Tänk om det blev en självklar del av vardagen att vistas däruppe i friska luften bland grönska och vänner – och en naturlig mötesplats att lära känna sina grannar.</a:t>
            </a:r>
            <a:endParaRPr lang="sv-SE" noProof="1">
              <a:solidFill>
                <a:srgbClr val="FF0000"/>
              </a:solidFill>
            </a:endParaRPr>
          </a:p>
        </p:txBody>
      </p:sp>
      <p:sp>
        <p:nvSpPr>
          <p:cNvPr id="26" name="Title 25">
            <a:extLst>
              <a:ext uri="{FF2B5EF4-FFF2-40B4-BE49-F238E27FC236}">
                <a16:creationId xmlns:a16="http://schemas.microsoft.com/office/drawing/2014/main" id="{62411AC4-F194-9B30-0356-F713D10B96AE}"/>
              </a:ext>
            </a:extLst>
          </p:cNvPr>
          <p:cNvSpPr>
            <a:spLocks noGrp="1"/>
          </p:cNvSpPr>
          <p:nvPr>
            <p:ph type="title"/>
          </p:nvPr>
        </p:nvSpPr>
        <p:spPr/>
        <p:txBody>
          <a:bodyPr/>
          <a:lstStyle/>
          <a:p>
            <a:r>
              <a:rPr lang="sv-SE" noProof="1"/>
              <a:t>Platta tak</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16C87E7B-6B47-5014-2921-03A137AE405A}"/>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33" name="Picture 32">
            <a:extLst>
              <a:ext uri="{FF2B5EF4-FFF2-40B4-BE49-F238E27FC236}">
                <a16:creationId xmlns:a16="http://schemas.microsoft.com/office/drawing/2014/main" id="{80F63E15-BDC2-BBBB-11FC-29AB8906B4E7}"/>
              </a:ext>
            </a:extLst>
          </p:cNvPr>
          <p:cNvPicPr>
            <a:picLocks noChangeAspect="1"/>
          </p:cNvPicPr>
          <p:nvPr/>
        </p:nvPicPr>
        <p:blipFill>
          <a:blip r:embed="rId8"/>
          <a:stretch>
            <a:fillRect/>
          </a:stretch>
        </p:blipFill>
        <p:spPr>
          <a:xfrm>
            <a:off x="1682025" y="5055399"/>
            <a:ext cx="407930" cy="407930"/>
          </a:xfrm>
          <a:prstGeom prst="rect">
            <a:avLst/>
          </a:prstGeom>
        </p:spPr>
      </p:pic>
      <p:sp>
        <p:nvSpPr>
          <p:cNvPr id="9" name="Text Placeholder 11">
            <a:extLst>
              <a:ext uri="{FF2B5EF4-FFF2-40B4-BE49-F238E27FC236}">
                <a16:creationId xmlns:a16="http://schemas.microsoft.com/office/drawing/2014/main" id="{C3A6596B-1E67-36FF-5A20-0F3290CE9B3D}"/>
              </a:ext>
            </a:extLst>
          </p:cNvPr>
          <p:cNvSpPr>
            <a:spLocks noGrp="1"/>
          </p:cNvSpPr>
          <p:nvPr>
            <p:ph type="body" sz="quarter" idx="13"/>
          </p:nvPr>
        </p:nvSpPr>
        <p:spPr>
          <a:xfrm rot="16200000">
            <a:off x="4854485" y="1674554"/>
            <a:ext cx="3360737" cy="185609"/>
          </a:xfrm>
        </p:spPr>
        <p:txBody>
          <a:bodyPr>
            <a:noAutofit/>
          </a:bodyPr>
          <a:lstStyle/>
          <a:p>
            <a:r>
              <a:rPr lang="sv-SE" dirty="0"/>
              <a:t>Foto: Simon </a:t>
            </a:r>
            <a:r>
              <a:rPr lang="sv-SE" dirty="0" err="1"/>
              <a:t>Hurry</a:t>
            </a:r>
            <a:r>
              <a:rPr lang="sv-SE" dirty="0"/>
              <a:t>, </a:t>
            </a:r>
            <a:r>
              <a:rPr lang="sv-SE" dirty="0" err="1"/>
              <a:t>Unsplash</a:t>
            </a:r>
            <a:endParaRPr lang="sv-SE" noProof="1"/>
          </a:p>
        </p:txBody>
      </p:sp>
    </p:spTree>
    <p:extLst>
      <p:ext uri="{BB962C8B-B14F-4D97-AF65-F5344CB8AC3E}">
        <p14:creationId xmlns:p14="http://schemas.microsoft.com/office/powerpoint/2010/main" val="3660320258"/>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961FB-5AF3-B7B1-61E2-332BCF3E83A5}"/>
            </a:ext>
          </a:extLst>
        </p:cNvPr>
        <p:cNvGrpSpPr/>
        <p:nvPr/>
      </p:nvGrpSpPr>
      <p:grpSpPr>
        <a:xfrm>
          <a:off x="0" y="0"/>
          <a:ext cx="0" cy="0"/>
          <a:chOff x="0" y="0"/>
          <a:chExt cx="0" cy="0"/>
        </a:xfrm>
      </p:grpSpPr>
      <p:pic>
        <p:nvPicPr>
          <p:cNvPr id="8" name="Platshållare för bild 7">
            <a:extLst>
              <a:ext uri="{FF2B5EF4-FFF2-40B4-BE49-F238E27FC236}">
                <a16:creationId xmlns:a16="http://schemas.microsoft.com/office/drawing/2014/main" id="{46FA83D0-FD52-B1D1-0FDD-3E43A34D9FCB}"/>
              </a:ext>
            </a:extLst>
          </p:cNvPr>
          <p:cNvPicPr>
            <a:picLocks noGrp="1" noChangeAspect="1"/>
          </p:cNvPicPr>
          <p:nvPr>
            <p:ph type="pic" sz="quarter" idx="19"/>
          </p:nvPr>
        </p:nvPicPr>
        <p:blipFill>
          <a:blip r:embed="rId3"/>
          <a:srcRect l="12651" r="1265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A99D00B7-CA4D-375E-B7AA-08AE6E18A518}"/>
              </a:ext>
            </a:extLst>
          </p:cNvPr>
          <p:cNvPicPr>
            <a:picLocks noChangeAspect="1"/>
          </p:cNvPicPr>
          <p:nvPr/>
        </p:nvPicPr>
        <p:blipFill>
          <a:blip r:embed="rId4"/>
          <a:srcRect/>
          <a:stretch/>
        </p:blipFill>
        <p:spPr>
          <a:xfrm>
            <a:off x="-9414933" y="-16422"/>
            <a:ext cx="12221195" cy="6874422"/>
          </a:xfrm>
          <a:prstGeom prst="rect">
            <a:avLst/>
          </a:prstGeom>
        </p:spPr>
      </p:pic>
      <p:pic>
        <p:nvPicPr>
          <p:cNvPr id="5" name="Picture 4">
            <a:extLst>
              <a:ext uri="{FF2B5EF4-FFF2-40B4-BE49-F238E27FC236}">
                <a16:creationId xmlns:a16="http://schemas.microsoft.com/office/drawing/2014/main" id="{54E6ED63-8DD1-FDAF-9718-ACFCF21B9266}"/>
              </a:ext>
            </a:extLst>
          </p:cNvPr>
          <p:cNvPicPr>
            <a:picLocks noChangeAspect="1"/>
          </p:cNvPicPr>
          <p:nvPr/>
        </p:nvPicPr>
        <p:blipFill>
          <a:blip r:embed="rId5"/>
          <a:stretch>
            <a:fillRect/>
          </a:stretch>
        </p:blipFill>
        <p:spPr>
          <a:xfrm>
            <a:off x="699465" y="-11872"/>
            <a:ext cx="2780979" cy="6881743"/>
          </a:xfrm>
          <a:prstGeom prst="rect">
            <a:avLst/>
          </a:prstGeom>
        </p:spPr>
      </p:pic>
      <p:sp>
        <p:nvSpPr>
          <p:cNvPr id="29" name="Picture Placeholder 28">
            <a:extLst>
              <a:ext uri="{FF2B5EF4-FFF2-40B4-BE49-F238E27FC236}">
                <a16:creationId xmlns:a16="http://schemas.microsoft.com/office/drawing/2014/main" id="{24DD107A-02E6-FFDE-32C4-6B219EC4F52D}"/>
              </a:ext>
            </a:extLst>
          </p:cNvPr>
          <p:cNvSpPr>
            <a:spLocks noGrp="1"/>
          </p:cNvSpPr>
          <p:nvPr>
            <p:ph type="pic" sz="quarter" idx="21"/>
          </p:nvPr>
        </p:nvSpPr>
        <p:spPr>
          <a:xfrm>
            <a:off x="8275638" y="4918841"/>
            <a:ext cx="3916362" cy="1945508"/>
          </a:xfrm>
        </p:spPr>
        <p:txBody>
          <a:bodyPr/>
          <a:lstStyle/>
          <a:p>
            <a:endParaRPr lang="sv-SE" noProof="1"/>
          </a:p>
        </p:txBody>
      </p:sp>
      <p:sp>
        <p:nvSpPr>
          <p:cNvPr id="28" name="Text Placeholder 27">
            <a:extLst>
              <a:ext uri="{FF2B5EF4-FFF2-40B4-BE49-F238E27FC236}">
                <a16:creationId xmlns:a16="http://schemas.microsoft.com/office/drawing/2014/main" id="{0626F07C-251F-3EB9-0FBE-9DF11F82AF4F}"/>
              </a:ext>
            </a:extLst>
          </p:cNvPr>
          <p:cNvSpPr>
            <a:spLocks noGrp="1"/>
          </p:cNvSpPr>
          <p:nvPr>
            <p:ph type="body" sz="quarter" idx="20"/>
          </p:nvPr>
        </p:nvSpPr>
        <p:spPr>
          <a:xfrm>
            <a:off x="8566352" y="5259364"/>
            <a:ext cx="3334933" cy="1299091"/>
          </a:xfrm>
        </p:spPr>
        <p:txBody>
          <a:bodyPr>
            <a:normAutofit/>
          </a:bodyPr>
          <a:lstStyle/>
          <a:p>
            <a:pPr algn="l"/>
            <a:r>
              <a:rPr lang="sv-SE" sz="2200" dirty="0"/>
              <a:t>Stockholm har beslutat att alla stadens skolgårdar ska bli grönare, med mer natur, träd och skugga.</a:t>
            </a:r>
          </a:p>
        </p:txBody>
      </p:sp>
      <p:sp>
        <p:nvSpPr>
          <p:cNvPr id="31" name="Text Placeholder 30">
            <a:extLst>
              <a:ext uri="{FF2B5EF4-FFF2-40B4-BE49-F238E27FC236}">
                <a16:creationId xmlns:a16="http://schemas.microsoft.com/office/drawing/2014/main" id="{8F11EB1A-8CAC-B4B6-E104-2E0472CA1AB5}"/>
              </a:ext>
            </a:extLst>
          </p:cNvPr>
          <p:cNvSpPr>
            <a:spLocks noGrp="1"/>
          </p:cNvSpPr>
          <p:nvPr>
            <p:ph type="body" sz="quarter" idx="24"/>
          </p:nvPr>
        </p:nvSpPr>
        <p:spPr/>
        <p:txBody>
          <a:bodyPr>
            <a:normAutofit/>
          </a:bodyPr>
          <a:lstStyle/>
          <a:p>
            <a:r>
              <a:rPr lang="sv-SE" dirty="0"/>
              <a:t>Hur skulle du förändra din skolgård om du fick bestämma?</a:t>
            </a:r>
            <a:endParaRPr lang="sv-SE" noProof="1"/>
          </a:p>
        </p:txBody>
      </p:sp>
      <p:sp>
        <p:nvSpPr>
          <p:cNvPr id="32" name="Text Placeholder 31">
            <a:extLst>
              <a:ext uri="{FF2B5EF4-FFF2-40B4-BE49-F238E27FC236}">
                <a16:creationId xmlns:a16="http://schemas.microsoft.com/office/drawing/2014/main" id="{90B882FD-CFCF-4886-1D3E-0DAB70010C2D}"/>
              </a:ext>
            </a:extLst>
          </p:cNvPr>
          <p:cNvSpPr>
            <a:spLocks noGrp="1"/>
          </p:cNvSpPr>
          <p:nvPr>
            <p:ph type="body" sz="quarter" idx="25"/>
          </p:nvPr>
        </p:nvSpPr>
        <p:spPr/>
        <p:txBody>
          <a:bodyPr>
            <a:normAutofit/>
          </a:bodyPr>
          <a:lstStyle/>
          <a:p>
            <a:r>
              <a:rPr lang="sv-SE" dirty="0"/>
              <a:t>Skolgårdar kan vara mer än asfalt och lekplatser – med odlingslådor, fruktträd och växtlighet får eleverna en grönare vardag. </a:t>
            </a:r>
          </a:p>
          <a:p>
            <a:r>
              <a:rPr lang="sv-SE" dirty="0"/>
              <a:t>Mer natur på skolgårdar har dessutom visat sig öka ungas aktivitet och minska stressnivåerna.</a:t>
            </a:r>
          </a:p>
        </p:txBody>
      </p:sp>
      <p:sp>
        <p:nvSpPr>
          <p:cNvPr id="26" name="Title 25">
            <a:extLst>
              <a:ext uri="{FF2B5EF4-FFF2-40B4-BE49-F238E27FC236}">
                <a16:creationId xmlns:a16="http://schemas.microsoft.com/office/drawing/2014/main" id="{4F11496D-AB27-F456-C432-C0DC21F49895}"/>
              </a:ext>
            </a:extLst>
          </p:cNvPr>
          <p:cNvSpPr>
            <a:spLocks noGrp="1"/>
          </p:cNvSpPr>
          <p:nvPr>
            <p:ph type="title"/>
          </p:nvPr>
        </p:nvSpPr>
        <p:spPr/>
        <p:txBody>
          <a:bodyPr/>
          <a:lstStyle/>
          <a:p>
            <a:r>
              <a:rPr lang="sv-SE" dirty="0"/>
              <a:t>Gröna skolgårdar</a:t>
            </a:r>
            <a:endParaRPr lang="sv-SE" noProof="1"/>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AB38AF40-97AB-4D4C-DEFD-B2BF41F24F2E}"/>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33" name="Picture 32">
            <a:extLst>
              <a:ext uri="{FF2B5EF4-FFF2-40B4-BE49-F238E27FC236}">
                <a16:creationId xmlns:a16="http://schemas.microsoft.com/office/drawing/2014/main" id="{91AD202C-2C14-7DE3-0735-D1ACF7D83249}"/>
              </a:ext>
            </a:extLst>
          </p:cNvPr>
          <p:cNvPicPr>
            <a:picLocks noChangeAspect="1"/>
          </p:cNvPicPr>
          <p:nvPr/>
        </p:nvPicPr>
        <p:blipFill>
          <a:blip r:embed="rId8"/>
          <a:stretch>
            <a:fillRect/>
          </a:stretch>
        </p:blipFill>
        <p:spPr>
          <a:xfrm>
            <a:off x="1682025" y="5055399"/>
            <a:ext cx="407930" cy="407930"/>
          </a:xfrm>
          <a:prstGeom prst="rect">
            <a:avLst/>
          </a:prstGeom>
        </p:spPr>
      </p:pic>
      <p:sp>
        <p:nvSpPr>
          <p:cNvPr id="22" name="Text Placeholder 11">
            <a:extLst>
              <a:ext uri="{FF2B5EF4-FFF2-40B4-BE49-F238E27FC236}">
                <a16:creationId xmlns:a16="http://schemas.microsoft.com/office/drawing/2014/main" id="{28D9F611-41DE-6392-7858-3F21B7CFA03F}"/>
              </a:ext>
            </a:extLst>
          </p:cNvPr>
          <p:cNvSpPr>
            <a:spLocks noGrp="1"/>
          </p:cNvSpPr>
          <p:nvPr>
            <p:ph type="body" sz="quarter" idx="13"/>
          </p:nvPr>
        </p:nvSpPr>
        <p:spPr>
          <a:xfrm rot="16200000">
            <a:off x="4149698" y="2338092"/>
            <a:ext cx="4729064" cy="226858"/>
          </a:xfrm>
        </p:spPr>
        <p:txBody>
          <a:bodyPr>
            <a:noAutofit/>
          </a:bodyPr>
          <a:lstStyle/>
          <a:p>
            <a:endParaRPr lang="sv-SE" noProof="1"/>
          </a:p>
        </p:txBody>
      </p:sp>
    </p:spTree>
    <p:extLst>
      <p:ext uri="{BB962C8B-B14F-4D97-AF65-F5344CB8AC3E}">
        <p14:creationId xmlns:p14="http://schemas.microsoft.com/office/powerpoint/2010/main" val="3059924922"/>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92099-4766-6D89-8FA7-6220CCCE0E70}"/>
            </a:ext>
          </a:extLst>
        </p:cNvPr>
        <p:cNvGrpSpPr/>
        <p:nvPr/>
      </p:nvGrpSpPr>
      <p:grpSpPr>
        <a:xfrm>
          <a:off x="0" y="0"/>
          <a:ext cx="0" cy="0"/>
          <a:chOff x="0" y="0"/>
          <a:chExt cx="0" cy="0"/>
        </a:xfrm>
      </p:grpSpPr>
      <p:pic>
        <p:nvPicPr>
          <p:cNvPr id="10" name="Platshållare för bild 9">
            <a:extLst>
              <a:ext uri="{FF2B5EF4-FFF2-40B4-BE49-F238E27FC236}">
                <a16:creationId xmlns:a16="http://schemas.microsoft.com/office/drawing/2014/main" id="{A7FD5F70-30F8-03BA-0DD9-0BD9E6773274}"/>
              </a:ext>
            </a:extLst>
          </p:cNvPr>
          <p:cNvPicPr>
            <a:picLocks noGrp="1" noChangeAspect="1"/>
          </p:cNvPicPr>
          <p:nvPr>
            <p:ph type="pic" sz="quarter" idx="19"/>
          </p:nvPr>
        </p:nvPicPr>
        <p:blipFill>
          <a:blip r:embed="rId3"/>
          <a:srcRect l="12651" r="12651"/>
          <a:stretch>
            <a:fillRect/>
          </a:stretch>
        </p:blipFill>
        <p:spPr>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pic>
        <p:nvPicPr>
          <p:cNvPr id="4" name="Picture 3">
            <a:extLst>
              <a:ext uri="{FF2B5EF4-FFF2-40B4-BE49-F238E27FC236}">
                <a16:creationId xmlns:a16="http://schemas.microsoft.com/office/drawing/2014/main" id="{E0000409-EA75-8A04-D438-DD007510BFB9}"/>
              </a:ext>
            </a:extLst>
          </p:cNvPr>
          <p:cNvPicPr>
            <a:picLocks noChangeAspect="1"/>
          </p:cNvPicPr>
          <p:nvPr/>
        </p:nvPicPr>
        <p:blipFill>
          <a:blip r:embed="rId4"/>
          <a:srcRect/>
          <a:stretch/>
        </p:blipFill>
        <p:spPr>
          <a:xfrm>
            <a:off x="-9414933" y="-85725"/>
            <a:ext cx="12344400" cy="6943725"/>
          </a:xfrm>
          <a:prstGeom prst="rect">
            <a:avLst/>
          </a:prstGeom>
        </p:spPr>
      </p:pic>
      <p:pic>
        <p:nvPicPr>
          <p:cNvPr id="5" name="Picture 4">
            <a:extLst>
              <a:ext uri="{FF2B5EF4-FFF2-40B4-BE49-F238E27FC236}">
                <a16:creationId xmlns:a16="http://schemas.microsoft.com/office/drawing/2014/main" id="{3EE79CD9-9623-0123-B33B-0F7D298B37E9}"/>
              </a:ext>
            </a:extLst>
          </p:cNvPr>
          <p:cNvPicPr>
            <a:picLocks noChangeAspect="1"/>
          </p:cNvPicPr>
          <p:nvPr/>
        </p:nvPicPr>
        <p:blipFill>
          <a:blip r:embed="rId5"/>
          <a:stretch>
            <a:fillRect/>
          </a:stretch>
        </p:blipFill>
        <p:spPr>
          <a:xfrm>
            <a:off x="677242" y="7883"/>
            <a:ext cx="2780979" cy="6881743"/>
          </a:xfrm>
          <a:prstGeom prst="rect">
            <a:avLst/>
          </a:prstGeom>
        </p:spPr>
      </p:pic>
      <p:sp>
        <p:nvSpPr>
          <p:cNvPr id="29" name="Picture Placeholder 28">
            <a:extLst>
              <a:ext uri="{FF2B5EF4-FFF2-40B4-BE49-F238E27FC236}">
                <a16:creationId xmlns:a16="http://schemas.microsoft.com/office/drawing/2014/main" id="{702FCFAA-DE8F-D245-036C-ED27AABC2E44}"/>
              </a:ext>
            </a:extLst>
          </p:cNvPr>
          <p:cNvSpPr>
            <a:spLocks noGrp="1"/>
          </p:cNvSpPr>
          <p:nvPr>
            <p:ph type="pic" sz="quarter" idx="21"/>
          </p:nvPr>
        </p:nvSpPr>
        <p:spPr>
          <a:xfrm>
            <a:off x="8198069" y="4572000"/>
            <a:ext cx="3993931" cy="2302860"/>
          </a:xfrm>
        </p:spPr>
        <p:txBody>
          <a:bodyPr/>
          <a:lstStyle/>
          <a:p>
            <a:endParaRPr lang="sv-SE" noProof="1"/>
          </a:p>
        </p:txBody>
      </p:sp>
      <p:sp>
        <p:nvSpPr>
          <p:cNvPr id="3" name="Text Placeholder 2">
            <a:extLst>
              <a:ext uri="{FF2B5EF4-FFF2-40B4-BE49-F238E27FC236}">
                <a16:creationId xmlns:a16="http://schemas.microsoft.com/office/drawing/2014/main" id="{5CDD64E1-C876-0566-575E-D32BB3D6ACA6}"/>
              </a:ext>
            </a:extLst>
          </p:cNvPr>
          <p:cNvSpPr>
            <a:spLocks noGrp="1"/>
          </p:cNvSpPr>
          <p:nvPr>
            <p:ph type="body" sz="quarter" idx="13"/>
          </p:nvPr>
        </p:nvSpPr>
        <p:spPr>
          <a:xfrm rot="16200000">
            <a:off x="3998402" y="2459277"/>
            <a:ext cx="5161285" cy="255431"/>
          </a:xfrm>
        </p:spPr>
        <p:txBody>
          <a:bodyPr>
            <a:noAutofit/>
          </a:bodyPr>
          <a:lstStyle/>
          <a:p>
            <a:pPr marL="0" indent="0"/>
            <a:r>
              <a:rPr lang="sv-SE" noProof="1"/>
              <a:t>Bildkälla: Facebook-gruppen ”Stockholms gröna rum” (</a:t>
            </a:r>
            <a:r>
              <a:rPr lang="en-150" sz="800" b="0" i="0" kern="1200" dirty="0">
                <a:solidFill>
                  <a:schemeClr val="tx1"/>
                </a:solidFill>
                <a:effectLst/>
                <a:latin typeface="Calibri" panose="020F0502020204030204" pitchFamily="34" charset="0"/>
                <a:ea typeface="+mn-ea"/>
                <a:cs typeface="Calibri" panose="020F0502020204030204" pitchFamily="34" charset="0"/>
              </a:rPr>
              <a:t>Hasse Wester</a:t>
            </a:r>
            <a:r>
              <a:rPr lang="sv-SE" noProof="1"/>
              <a:t>)</a:t>
            </a:r>
          </a:p>
        </p:txBody>
      </p:sp>
      <p:sp>
        <p:nvSpPr>
          <p:cNvPr id="28" name="Text Placeholder 27">
            <a:extLst>
              <a:ext uri="{FF2B5EF4-FFF2-40B4-BE49-F238E27FC236}">
                <a16:creationId xmlns:a16="http://schemas.microsoft.com/office/drawing/2014/main" id="{BF84E341-0041-110A-3B72-660AE8FEB1B1}"/>
              </a:ext>
            </a:extLst>
          </p:cNvPr>
          <p:cNvSpPr>
            <a:spLocks noGrp="1"/>
          </p:cNvSpPr>
          <p:nvPr>
            <p:ph type="body" sz="quarter" idx="20"/>
          </p:nvPr>
        </p:nvSpPr>
        <p:spPr>
          <a:xfrm>
            <a:off x="8453501" y="4876800"/>
            <a:ext cx="3738500" cy="1665355"/>
          </a:xfrm>
        </p:spPr>
        <p:txBody>
          <a:bodyPr>
            <a:noAutofit/>
          </a:bodyPr>
          <a:lstStyle/>
          <a:p>
            <a:pPr algn="l"/>
            <a:r>
              <a:rPr lang="sv-SE" sz="2200" noProof="1"/>
              <a:t>På Jarlaplan i Stockholm finns en ”regnpark” som kan fånga upp stora mängder regnvatten och skydda närliggande gator från översvämning.</a:t>
            </a:r>
          </a:p>
        </p:txBody>
      </p:sp>
      <p:sp>
        <p:nvSpPr>
          <p:cNvPr id="31" name="Text Placeholder 30">
            <a:extLst>
              <a:ext uri="{FF2B5EF4-FFF2-40B4-BE49-F238E27FC236}">
                <a16:creationId xmlns:a16="http://schemas.microsoft.com/office/drawing/2014/main" id="{1BBBAB20-0649-0D9E-1AD7-AE23089B1FE0}"/>
              </a:ext>
            </a:extLst>
          </p:cNvPr>
          <p:cNvSpPr>
            <a:spLocks noGrp="1"/>
          </p:cNvSpPr>
          <p:nvPr>
            <p:ph type="body" sz="quarter" idx="24"/>
          </p:nvPr>
        </p:nvSpPr>
        <p:spPr>
          <a:xfrm>
            <a:off x="2236787" y="5086294"/>
            <a:ext cx="4214542" cy="813062"/>
          </a:xfrm>
        </p:spPr>
        <p:txBody>
          <a:bodyPr>
            <a:normAutofit lnSpcReduction="10000"/>
          </a:bodyPr>
          <a:lstStyle/>
          <a:p>
            <a:r>
              <a:rPr lang="sv-SE" noProof="1"/>
              <a:t>Är du orolig för hur klimatförändringarna kan komma att påverka ditt liv i framtiden?</a:t>
            </a:r>
          </a:p>
        </p:txBody>
      </p:sp>
      <p:sp>
        <p:nvSpPr>
          <p:cNvPr id="32" name="Text Placeholder 31">
            <a:extLst>
              <a:ext uri="{FF2B5EF4-FFF2-40B4-BE49-F238E27FC236}">
                <a16:creationId xmlns:a16="http://schemas.microsoft.com/office/drawing/2014/main" id="{5E988118-5F1B-F1DB-46AA-BC7365AF88A8}"/>
              </a:ext>
            </a:extLst>
          </p:cNvPr>
          <p:cNvSpPr>
            <a:spLocks noGrp="1"/>
          </p:cNvSpPr>
          <p:nvPr>
            <p:ph type="body" sz="quarter" idx="25"/>
          </p:nvPr>
        </p:nvSpPr>
        <p:spPr>
          <a:xfrm>
            <a:off x="2244725" y="1628614"/>
            <a:ext cx="4061481" cy="3248185"/>
          </a:xfrm>
        </p:spPr>
        <p:txBody>
          <a:bodyPr>
            <a:noAutofit/>
          </a:bodyPr>
          <a:lstStyle/>
          <a:p>
            <a:r>
              <a:rPr lang="sv-SE" noProof="1"/>
              <a:t>Klimatförändringarna gör att skyfall, värmeböljor och torka blir vanligare – även i våra städer. Klimatanpassning handlar om att förbereda samhället för detta.</a:t>
            </a:r>
          </a:p>
          <a:p>
            <a:r>
              <a:rPr lang="sv-SE" noProof="1"/>
              <a:t>Många av lösningarna i den här presentationen är exempel på klimatanpassning: parker och dammar som fångar upp regnvatten vid skyfall, gröna tak som kyler städer varma dagar, och lokal matproduktion som gör oss mindre sårbara om mat inte kan nå fram.</a:t>
            </a:r>
            <a:endParaRPr lang="sv-SE" noProof="1">
              <a:solidFill>
                <a:srgbClr val="FF0000"/>
              </a:solidFill>
            </a:endParaRPr>
          </a:p>
        </p:txBody>
      </p:sp>
      <p:sp>
        <p:nvSpPr>
          <p:cNvPr id="26" name="Title 25">
            <a:extLst>
              <a:ext uri="{FF2B5EF4-FFF2-40B4-BE49-F238E27FC236}">
                <a16:creationId xmlns:a16="http://schemas.microsoft.com/office/drawing/2014/main" id="{28A7AC9F-F24C-DF2E-4E7A-B835391817F1}"/>
              </a:ext>
            </a:extLst>
          </p:cNvPr>
          <p:cNvSpPr>
            <a:spLocks noGrp="1"/>
          </p:cNvSpPr>
          <p:nvPr>
            <p:ph type="title"/>
          </p:nvPr>
        </p:nvSpPr>
        <p:spPr/>
        <p:txBody>
          <a:bodyPr/>
          <a:lstStyle/>
          <a:p>
            <a:r>
              <a:rPr lang="sv-SE" noProof="1"/>
              <a:t>Klimatanpassning</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CD79AE1D-6BD7-2559-F273-FAC5BA65B905}"/>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E6A92BD7-D4D4-E797-1100-A31C457AAF96}"/>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2118529447"/>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380B2-3D42-7EA1-A04D-D00BF135D20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44ADC76-D7DC-49BA-DA5F-47DB44A06748}"/>
              </a:ext>
            </a:extLst>
          </p:cNvPr>
          <p:cNvPicPr>
            <a:picLocks noChangeAspect="1"/>
          </p:cNvPicPr>
          <p:nvPr/>
        </p:nvPicPr>
        <p:blipFill>
          <a:blip r:embed="rId3"/>
          <a:srcRect/>
          <a:stretch/>
        </p:blipFill>
        <p:spPr>
          <a:xfrm>
            <a:off x="-9414933" y="-85725"/>
            <a:ext cx="12344400" cy="6943725"/>
          </a:xfrm>
          <a:prstGeom prst="rect">
            <a:avLst/>
          </a:prstGeom>
        </p:spPr>
      </p:pic>
      <p:pic>
        <p:nvPicPr>
          <p:cNvPr id="5" name="Picture 4">
            <a:extLst>
              <a:ext uri="{FF2B5EF4-FFF2-40B4-BE49-F238E27FC236}">
                <a16:creationId xmlns:a16="http://schemas.microsoft.com/office/drawing/2014/main" id="{628599FB-24D9-305C-00F4-DB7CC7736569}"/>
              </a:ext>
            </a:extLst>
          </p:cNvPr>
          <p:cNvPicPr>
            <a:picLocks noChangeAspect="1"/>
          </p:cNvPicPr>
          <p:nvPr/>
        </p:nvPicPr>
        <p:blipFill>
          <a:blip r:embed="rId4"/>
          <a:stretch>
            <a:fillRect/>
          </a:stretch>
        </p:blipFill>
        <p:spPr>
          <a:xfrm>
            <a:off x="677242" y="7883"/>
            <a:ext cx="2780979" cy="6881743"/>
          </a:xfrm>
          <a:prstGeom prst="rect">
            <a:avLst/>
          </a:prstGeom>
        </p:spPr>
      </p:pic>
      <p:pic>
        <p:nvPicPr>
          <p:cNvPr id="7" name="Platshållare för bild 6" descr="En bild som visar klädsel, person, kvinna, utomhus&#10;&#10;AI-genererat innehåll kan vara felaktigt.">
            <a:extLst>
              <a:ext uri="{FF2B5EF4-FFF2-40B4-BE49-F238E27FC236}">
                <a16:creationId xmlns:a16="http://schemas.microsoft.com/office/drawing/2014/main" id="{A9D08CAE-8175-70C8-2287-AD73EA69D13E}"/>
              </a:ext>
            </a:extLst>
          </p:cNvPr>
          <p:cNvPicPr>
            <a:picLocks noGrp="1" noChangeAspect="1"/>
          </p:cNvPicPr>
          <p:nvPr>
            <p:ph type="pic" sz="quarter" idx="19"/>
          </p:nvPr>
        </p:nvPicPr>
        <p:blipFill>
          <a:blip r:embed="rId5"/>
          <a:srcRect l="19418" t="-115" r="14184" b="115"/>
          <a:stretch>
            <a:fillRect/>
          </a:stretch>
        </p:blipFill>
        <p:spPr>
          <a:xfrm>
            <a:off x="6702792" y="0"/>
            <a:ext cx="5489208" cy="5511019"/>
          </a:xfrm>
          <a:custGeom>
            <a:avLst/>
            <a:gdLst>
              <a:gd name="csX0" fmla="*/ 0 w 5489208"/>
              <a:gd name="csY0" fmla="*/ 0 h 5511019"/>
              <a:gd name="csX1" fmla="*/ 5489208 w 5489208"/>
              <a:gd name="csY1" fmla="*/ 0 h 5511019"/>
              <a:gd name="csX2" fmla="*/ 5489208 w 5489208"/>
              <a:gd name="csY2" fmla="*/ 5511019 h 5511019"/>
              <a:gd name="csX3" fmla="*/ 910667 w 5489208"/>
              <a:gd name="csY3" fmla="*/ 5511019 h 5511019"/>
              <a:gd name="csX4" fmla="*/ 821344 w 5489208"/>
              <a:gd name="csY4" fmla="*/ 5506509 h 5511019"/>
              <a:gd name="csX5" fmla="*/ 0 w 5489208"/>
              <a:gd name="csY5" fmla="*/ 4596346 h 5511019"/>
            </a:gdLst>
            <a:ahLst/>
            <a:cxnLst>
              <a:cxn ang="0">
                <a:pos x="csX0" y="csY0"/>
              </a:cxn>
              <a:cxn ang="0">
                <a:pos x="csX1" y="csY1"/>
              </a:cxn>
              <a:cxn ang="0">
                <a:pos x="csX2" y="csY2"/>
              </a:cxn>
              <a:cxn ang="0">
                <a:pos x="csX3" y="csY3"/>
              </a:cxn>
              <a:cxn ang="0">
                <a:pos x="csX4" y="csY4"/>
              </a:cxn>
              <a:cxn ang="0">
                <a:pos x="csX5" y="csY5"/>
              </a:cxn>
            </a:cxnLst>
            <a:rect l="l" t="t" r="r" b="b"/>
            <a:pathLst>
              <a:path w="5489208" h="5511019">
                <a:moveTo>
                  <a:pt x="0" y="0"/>
                </a:moveTo>
                <a:lnTo>
                  <a:pt x="5489208" y="0"/>
                </a:lnTo>
                <a:lnTo>
                  <a:pt x="5489208" y="5511019"/>
                </a:lnTo>
                <a:lnTo>
                  <a:pt x="910667" y="5511019"/>
                </a:lnTo>
                <a:lnTo>
                  <a:pt x="821344" y="5506509"/>
                </a:lnTo>
                <a:cubicBezTo>
                  <a:pt x="360007" y="5459658"/>
                  <a:pt x="0" y="5070044"/>
                  <a:pt x="0" y="4596346"/>
                </a:cubicBezTo>
                <a:close/>
              </a:path>
            </a:pathLst>
          </a:custGeom>
        </p:spPr>
      </p:pic>
      <p:sp>
        <p:nvSpPr>
          <p:cNvPr id="31" name="Text Placeholder 30">
            <a:extLst>
              <a:ext uri="{FF2B5EF4-FFF2-40B4-BE49-F238E27FC236}">
                <a16:creationId xmlns:a16="http://schemas.microsoft.com/office/drawing/2014/main" id="{46FE3984-05F9-FAD6-9ECE-681F27BF3ABC}"/>
              </a:ext>
            </a:extLst>
          </p:cNvPr>
          <p:cNvSpPr>
            <a:spLocks noGrp="1"/>
          </p:cNvSpPr>
          <p:nvPr>
            <p:ph type="body" sz="quarter" idx="24"/>
          </p:nvPr>
        </p:nvSpPr>
        <p:spPr>
          <a:xfrm>
            <a:off x="2236787" y="5086294"/>
            <a:ext cx="3937251" cy="912812"/>
          </a:xfrm>
        </p:spPr>
        <p:txBody>
          <a:bodyPr>
            <a:normAutofit/>
          </a:bodyPr>
          <a:lstStyle/>
          <a:p>
            <a:r>
              <a:rPr lang="sv-SE" noProof="1"/>
              <a:t>Vilken idé från den här presentationen fastnade du mest för?</a:t>
            </a:r>
          </a:p>
        </p:txBody>
      </p:sp>
      <p:sp>
        <p:nvSpPr>
          <p:cNvPr id="32" name="Text Placeholder 31">
            <a:extLst>
              <a:ext uri="{FF2B5EF4-FFF2-40B4-BE49-F238E27FC236}">
                <a16:creationId xmlns:a16="http://schemas.microsoft.com/office/drawing/2014/main" id="{A8FF75CC-0DE3-9FD5-E58C-1195A40D63E3}"/>
              </a:ext>
            </a:extLst>
          </p:cNvPr>
          <p:cNvSpPr>
            <a:spLocks noGrp="1"/>
          </p:cNvSpPr>
          <p:nvPr>
            <p:ph type="body" sz="quarter" idx="25"/>
          </p:nvPr>
        </p:nvSpPr>
        <p:spPr>
          <a:xfrm>
            <a:off x="2244725" y="1628615"/>
            <a:ext cx="3937251" cy="3061372"/>
          </a:xfrm>
        </p:spPr>
        <p:txBody>
          <a:bodyPr/>
          <a:lstStyle/>
          <a:p>
            <a:r>
              <a:rPr lang="sv-SE" noProof="1"/>
              <a:t>Det finns mycket vi kan göra för att påverka och skynda på utvecklingen. </a:t>
            </a:r>
          </a:p>
          <a:p>
            <a:r>
              <a:rPr lang="sv-SE" noProof="1"/>
              <a:t>Ett första steg är att börja prata om vad vi vill se mer av i framtiden. Om vi inte delar våra idéer blir de svårare att förverkliga. För att människor ska bli redo för omställning behöver vi vänja oss vid nya tankar och prata om våra visioner.</a:t>
            </a:r>
          </a:p>
        </p:txBody>
      </p:sp>
      <p:sp>
        <p:nvSpPr>
          <p:cNvPr id="26" name="Title 25">
            <a:extLst>
              <a:ext uri="{FF2B5EF4-FFF2-40B4-BE49-F238E27FC236}">
                <a16:creationId xmlns:a16="http://schemas.microsoft.com/office/drawing/2014/main" id="{C82090D8-478C-B2E0-A4C6-5C6D2EB8D76C}"/>
              </a:ext>
            </a:extLst>
          </p:cNvPr>
          <p:cNvSpPr>
            <a:spLocks noGrp="1"/>
          </p:cNvSpPr>
          <p:nvPr>
            <p:ph type="title"/>
          </p:nvPr>
        </p:nvSpPr>
        <p:spPr>
          <a:xfrm>
            <a:off x="2240755" y="447675"/>
            <a:ext cx="4307190" cy="912813"/>
          </a:xfrm>
        </p:spPr>
        <p:txBody>
          <a:bodyPr>
            <a:normAutofit/>
          </a:bodyPr>
          <a:lstStyle/>
          <a:p>
            <a:r>
              <a:rPr lang="sv-SE" noProof="1"/>
              <a:t>Vad kan jag göra?</a:t>
            </a:r>
          </a:p>
        </p:txBody>
      </p:sp>
      <p:pic>
        <p:nvPicPr>
          <p:cNvPr id="18" name="Picture 17" descr="A white arrow in a circle&#10;&#10;AI-generated content may be incorrect.">
            <a:hlinkClick r:id="rId6" action="ppaction://hlinksldjump"/>
            <a:extLst>
              <a:ext uri="{FF2B5EF4-FFF2-40B4-BE49-F238E27FC236}">
                <a16:creationId xmlns:a16="http://schemas.microsoft.com/office/drawing/2014/main" id="{E97EDB32-A6BF-7ACB-C747-41D1CFF6F67F}"/>
              </a:ext>
            </a:extLst>
          </p:cNvPr>
          <p:cNvPicPr>
            <a:picLocks noChangeAspect="1"/>
          </p:cNvPicPr>
          <p:nvPr/>
        </p:nvPicPr>
        <p:blipFill>
          <a:blip r:embed="rId7"/>
          <a:stretch>
            <a:fillRect/>
          </a:stretch>
        </p:blipFill>
        <p:spPr>
          <a:xfrm>
            <a:off x="1191544" y="3243263"/>
            <a:ext cx="561975" cy="557213"/>
          </a:xfrm>
          <a:prstGeom prst="rect">
            <a:avLst/>
          </a:prstGeom>
        </p:spPr>
      </p:pic>
      <p:pic>
        <p:nvPicPr>
          <p:cNvPr id="2" name="Picture 1">
            <a:extLst>
              <a:ext uri="{FF2B5EF4-FFF2-40B4-BE49-F238E27FC236}">
                <a16:creationId xmlns:a16="http://schemas.microsoft.com/office/drawing/2014/main" id="{E4F5BA52-9056-4AF9-25DC-623B325F789C}"/>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4201207785"/>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42554-F5B5-5D53-3850-1EA32C337A9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311AE62-C41A-9CF2-6099-39CAB1CBB64D}"/>
              </a:ext>
            </a:extLst>
          </p:cNvPr>
          <p:cNvPicPr>
            <a:picLocks noChangeAspect="1"/>
          </p:cNvPicPr>
          <p:nvPr/>
        </p:nvPicPr>
        <p:blipFill>
          <a:blip r:embed="rId3"/>
          <a:srcRect/>
          <a:stretch/>
        </p:blipFill>
        <p:spPr>
          <a:xfrm>
            <a:off x="-9414933" y="-85725"/>
            <a:ext cx="12344400" cy="6943725"/>
          </a:xfrm>
          <a:prstGeom prst="rect">
            <a:avLst/>
          </a:prstGeom>
        </p:spPr>
      </p:pic>
      <p:pic>
        <p:nvPicPr>
          <p:cNvPr id="5" name="Picture 4">
            <a:extLst>
              <a:ext uri="{FF2B5EF4-FFF2-40B4-BE49-F238E27FC236}">
                <a16:creationId xmlns:a16="http://schemas.microsoft.com/office/drawing/2014/main" id="{41DEA3BC-16A0-892F-A87A-2B5FBC015F91}"/>
              </a:ext>
            </a:extLst>
          </p:cNvPr>
          <p:cNvPicPr>
            <a:picLocks noChangeAspect="1"/>
          </p:cNvPicPr>
          <p:nvPr/>
        </p:nvPicPr>
        <p:blipFill>
          <a:blip r:embed="rId4"/>
          <a:stretch>
            <a:fillRect/>
          </a:stretch>
        </p:blipFill>
        <p:spPr>
          <a:xfrm>
            <a:off x="677242" y="7883"/>
            <a:ext cx="2780979" cy="6881743"/>
          </a:xfrm>
          <a:prstGeom prst="rect">
            <a:avLst/>
          </a:prstGeom>
        </p:spPr>
      </p:pic>
      <p:sp>
        <p:nvSpPr>
          <p:cNvPr id="15" name="Text Placeholder 14">
            <a:extLst>
              <a:ext uri="{FF2B5EF4-FFF2-40B4-BE49-F238E27FC236}">
                <a16:creationId xmlns:a16="http://schemas.microsoft.com/office/drawing/2014/main" id="{3165E398-0E72-08F8-1538-CE9DFD481E9C}"/>
              </a:ext>
            </a:extLst>
          </p:cNvPr>
          <p:cNvSpPr>
            <a:spLocks noGrp="1"/>
          </p:cNvSpPr>
          <p:nvPr>
            <p:ph type="body" sz="quarter" idx="25"/>
          </p:nvPr>
        </p:nvSpPr>
        <p:spPr>
          <a:xfrm>
            <a:off x="2244724" y="1628615"/>
            <a:ext cx="4092575" cy="3061372"/>
          </a:xfrm>
        </p:spPr>
        <p:txBody>
          <a:bodyPr/>
          <a:lstStyle/>
          <a:p>
            <a:r>
              <a:rPr lang="sv-SE" noProof="1"/>
              <a:t>Tack för besöket! </a:t>
            </a:r>
          </a:p>
          <a:p>
            <a:r>
              <a:rPr lang="sv-SE" noProof="1"/>
              <a:t>Presentationen ”En stad i rörelse” tar er med på en liknande resa in i framtiden. Den visar hur nya, smarta transportlösningar kan ge mer plats för till exempel odlingar och parker.</a:t>
            </a:r>
          </a:p>
          <a:p>
            <a:r>
              <a:rPr lang="sv-SE" noProof="1"/>
              <a:t>Titta gärna på den också! </a:t>
            </a:r>
          </a:p>
        </p:txBody>
      </p:sp>
      <p:sp>
        <p:nvSpPr>
          <p:cNvPr id="8" name="Title 7">
            <a:extLst>
              <a:ext uri="{FF2B5EF4-FFF2-40B4-BE49-F238E27FC236}">
                <a16:creationId xmlns:a16="http://schemas.microsoft.com/office/drawing/2014/main" id="{0B33CE4E-0B3D-F56F-8DDE-EF7D9A0D9DB4}"/>
              </a:ext>
            </a:extLst>
          </p:cNvPr>
          <p:cNvSpPr>
            <a:spLocks noGrp="1"/>
          </p:cNvSpPr>
          <p:nvPr>
            <p:ph type="title"/>
          </p:nvPr>
        </p:nvSpPr>
        <p:spPr/>
        <p:txBody>
          <a:bodyPr/>
          <a:lstStyle/>
          <a:p>
            <a:r>
              <a:rPr lang="sv-SE" noProof="1"/>
              <a:t>En stad i rörelse</a:t>
            </a:r>
          </a:p>
        </p:txBody>
      </p:sp>
      <p:pic>
        <p:nvPicPr>
          <p:cNvPr id="18" name="Picture 17" descr="A white arrow in a circle&#10;&#10;AI-generated content may be incorrect.">
            <a:hlinkClick r:id="rId5" action="ppaction://hlinksldjump"/>
            <a:extLst>
              <a:ext uri="{FF2B5EF4-FFF2-40B4-BE49-F238E27FC236}">
                <a16:creationId xmlns:a16="http://schemas.microsoft.com/office/drawing/2014/main" id="{B5C3C22A-265D-3272-0044-B3E5D97EA1B1}"/>
              </a:ext>
            </a:extLst>
          </p:cNvPr>
          <p:cNvPicPr>
            <a:picLocks noChangeAspect="1"/>
          </p:cNvPicPr>
          <p:nvPr/>
        </p:nvPicPr>
        <p:blipFill>
          <a:blip r:embed="rId6"/>
          <a:stretch>
            <a:fillRect/>
          </a:stretch>
        </p:blipFill>
        <p:spPr>
          <a:xfrm>
            <a:off x="1191544" y="3243263"/>
            <a:ext cx="561975" cy="557213"/>
          </a:xfrm>
          <a:prstGeom prst="rect">
            <a:avLst/>
          </a:prstGeom>
        </p:spPr>
      </p:pic>
      <p:pic>
        <p:nvPicPr>
          <p:cNvPr id="6" name="Platshållare för bild 8" descr="En bild som visar utomhus, himmel, vatten, träd&#10;&#10;AI-genererat innehåll kan vara felaktigt.">
            <a:extLst>
              <a:ext uri="{FF2B5EF4-FFF2-40B4-BE49-F238E27FC236}">
                <a16:creationId xmlns:a16="http://schemas.microsoft.com/office/drawing/2014/main" id="{5D0358B6-1BFC-792D-F13D-063953CE24C1}"/>
              </a:ext>
            </a:extLst>
          </p:cNvPr>
          <p:cNvPicPr>
            <a:picLocks noGrp="1" noChangeAspect="1"/>
          </p:cNvPicPr>
          <p:nvPr>
            <p:ph type="pic" sz="quarter" idx="19"/>
          </p:nvPr>
        </p:nvPicPr>
        <p:blipFill>
          <a:blip r:embed="rId7"/>
          <a:srcRect l="11826" r="11826"/>
          <a:stretch>
            <a:fillRect/>
          </a:stretch>
        </p:blipFill>
        <p:spPr>
          <a:xfrm>
            <a:off x="6552122" y="7883"/>
            <a:ext cx="5639878" cy="4154214"/>
          </a:xfrm>
        </p:spPr>
      </p:pic>
      <p:sp>
        <p:nvSpPr>
          <p:cNvPr id="10" name="Text Placeholder 20">
            <a:extLst>
              <a:ext uri="{FF2B5EF4-FFF2-40B4-BE49-F238E27FC236}">
                <a16:creationId xmlns:a16="http://schemas.microsoft.com/office/drawing/2014/main" id="{64A8EBCA-20D3-AE6D-D083-7CDC7EFF306E}"/>
              </a:ext>
            </a:extLst>
          </p:cNvPr>
          <p:cNvSpPr txBox="1">
            <a:spLocks/>
          </p:cNvSpPr>
          <p:nvPr/>
        </p:nvSpPr>
        <p:spPr>
          <a:xfrm>
            <a:off x="2236787" y="5086294"/>
            <a:ext cx="3859213" cy="813062"/>
          </a:xfrm>
          <a:prstGeom prst="rect">
            <a:avLst/>
          </a:prstGeom>
        </p:spPr>
        <p:txBody>
          <a:bodyPr vert="horz" lIns="91440" tIns="45720" rIns="91440" bIns="45720" rtlCol="0">
            <a:normAutofit/>
          </a:bodyPr>
          <a:lstStyle>
            <a:lvl1pPr marL="9525" indent="0" algn="l" defTabSz="914400" rtl="0" eaLnBrk="1" latinLnBrk="0" hangingPunct="1">
              <a:lnSpc>
                <a:spcPct val="90000"/>
              </a:lnSpc>
              <a:spcBef>
                <a:spcPts val="1000"/>
              </a:spcBef>
              <a:buFont typeface="Arial" panose="020B0604020202020204" pitchFamily="34" charset="0"/>
              <a:buNone/>
              <a:tabLst/>
              <a:defRPr sz="1800" b="1" kern="1200">
                <a:solidFill>
                  <a:schemeClr val="tx1"/>
                </a:solidFill>
                <a:latin typeface="Calibri" panose="020F0502020204030204" pitchFamily="34" charset="0"/>
                <a:ea typeface="+mn-ea"/>
                <a:cs typeface="Calibri" panose="020F0502020204030204" pitchFamily="34" charset="0"/>
              </a:defRPr>
            </a:lvl1pPr>
            <a:lvl2pPr marL="9525" indent="0" algn="l" defTabSz="914400" rtl="0" eaLnBrk="1" latinLnBrk="0" hangingPunct="1">
              <a:lnSpc>
                <a:spcPct val="90000"/>
              </a:lnSpc>
              <a:spcBef>
                <a:spcPts val="500"/>
              </a:spcBef>
              <a:buFont typeface="Arial" panose="020B0604020202020204" pitchFamily="34" charset="0"/>
              <a:buNone/>
              <a:tabLst/>
              <a:defRPr sz="1800" b="1" kern="1200">
                <a:solidFill>
                  <a:schemeClr val="tx1"/>
                </a:solidFill>
                <a:latin typeface="Calibri" panose="020F0502020204030204" pitchFamily="34" charset="0"/>
                <a:ea typeface="+mn-ea"/>
                <a:cs typeface="Calibri" panose="020F0502020204030204" pitchFamily="34" charset="0"/>
              </a:defRPr>
            </a:lvl2pPr>
            <a:lvl3pPr marL="9525" indent="0" algn="l" defTabSz="914400" rtl="0" eaLnBrk="1" latinLnBrk="0" hangingPunct="1">
              <a:lnSpc>
                <a:spcPct val="90000"/>
              </a:lnSpc>
              <a:spcBef>
                <a:spcPts val="500"/>
              </a:spcBef>
              <a:buFont typeface="Arial" panose="020B0604020202020204" pitchFamily="34" charset="0"/>
              <a:buNone/>
              <a:tabLst/>
              <a:defRPr sz="1800" b="1" kern="1200">
                <a:solidFill>
                  <a:schemeClr val="tx1"/>
                </a:solidFill>
                <a:latin typeface="Calibri" panose="020F0502020204030204" pitchFamily="34" charset="0"/>
                <a:ea typeface="+mn-ea"/>
                <a:cs typeface="Calibri" panose="020F0502020204030204" pitchFamily="34" charset="0"/>
              </a:defRPr>
            </a:lvl3pPr>
            <a:lvl4pPr marL="9525" indent="0" algn="l" defTabSz="914400" rtl="0" eaLnBrk="1" latinLnBrk="0" hangingPunct="1">
              <a:lnSpc>
                <a:spcPct val="90000"/>
              </a:lnSpc>
              <a:spcBef>
                <a:spcPts val="500"/>
              </a:spcBef>
              <a:buFont typeface="Arial" panose="020B0604020202020204" pitchFamily="34" charset="0"/>
              <a:buNone/>
              <a:tabLst/>
              <a:defRPr sz="1800" b="1" kern="1200">
                <a:solidFill>
                  <a:schemeClr val="tx1"/>
                </a:solidFill>
                <a:latin typeface="Calibri" panose="020F0502020204030204" pitchFamily="34" charset="0"/>
                <a:ea typeface="+mn-ea"/>
                <a:cs typeface="Calibri" panose="020F0502020204030204" pitchFamily="34" charset="0"/>
              </a:defRPr>
            </a:lvl4pPr>
            <a:lvl5pPr marL="9525" indent="0" algn="l" defTabSz="914400" rtl="0" eaLnBrk="1" latinLnBrk="0" hangingPunct="1">
              <a:lnSpc>
                <a:spcPct val="90000"/>
              </a:lnSpc>
              <a:spcBef>
                <a:spcPts val="500"/>
              </a:spcBef>
              <a:buFont typeface="Arial" panose="020B0604020202020204" pitchFamily="34" charset="0"/>
              <a:buNone/>
              <a:tabLst/>
              <a:defRPr sz="1800" b="1"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sv-SE" noProof="1"/>
              <a:t>Vilka ytor i staden kan förvandlas om biltrafiken minskar?</a:t>
            </a:r>
          </a:p>
        </p:txBody>
      </p:sp>
      <p:pic>
        <p:nvPicPr>
          <p:cNvPr id="11" name="Picture 1">
            <a:extLst>
              <a:ext uri="{FF2B5EF4-FFF2-40B4-BE49-F238E27FC236}">
                <a16:creationId xmlns:a16="http://schemas.microsoft.com/office/drawing/2014/main" id="{A523B384-E6E0-13AB-0DD3-85F2E11F9FE9}"/>
              </a:ext>
            </a:extLst>
          </p:cNvPr>
          <p:cNvPicPr>
            <a:picLocks noChangeAspect="1"/>
          </p:cNvPicPr>
          <p:nvPr/>
        </p:nvPicPr>
        <p:blipFill>
          <a:blip r:embed="rId8"/>
          <a:stretch>
            <a:fillRect/>
          </a:stretch>
        </p:blipFill>
        <p:spPr>
          <a:xfrm>
            <a:off x="1682025" y="5055399"/>
            <a:ext cx="407930" cy="407930"/>
          </a:xfrm>
          <a:prstGeom prst="rect">
            <a:avLst/>
          </a:prstGeom>
        </p:spPr>
      </p:pic>
    </p:spTree>
    <p:extLst>
      <p:ext uri="{BB962C8B-B14F-4D97-AF65-F5344CB8AC3E}">
        <p14:creationId xmlns:p14="http://schemas.microsoft.com/office/powerpoint/2010/main" val="1934387162"/>
      </p:ext>
    </p:extLst>
  </p:cSld>
  <p:clrMapOvr>
    <a:masterClrMapping/>
  </p:clrMapOvr>
  <mc:AlternateContent xmlns:mc="http://schemas.openxmlformats.org/markup-compatibility/2006" xmlns:p159="http://schemas.microsoft.com/office/powerpoint/2015/09/main">
    <mc:Choice Requires="p159">
      <p:transition spd="slow" advClick="0">
        <p159:morph option="byObject"/>
      </p:transition>
    </mc:Choice>
    <mc:Fallback xmlns="">
      <p:transition spd="slow" advClick="0">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spPr>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lgn="l">
          <a:defRPr dirty="0">
            <a:latin typeface="Aptos Display"/>
            <a:ea typeface="Open Sans"/>
            <a:cs typeface="Open Sans"/>
          </a:defRPr>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2770</Words>
  <Application>Microsoft Office PowerPoint</Application>
  <PresentationFormat>Bredbild</PresentationFormat>
  <Paragraphs>289</Paragraphs>
  <Slides>61</Slides>
  <Notes>31</Notes>
  <HiddenSlides>0</HiddenSlides>
  <MMClips>12</MMClips>
  <ScaleCrop>false</ScaleCrop>
  <HeadingPairs>
    <vt:vector size="8" baseType="variant">
      <vt:variant>
        <vt:lpstr>Använt teckensnitt</vt:lpstr>
      </vt:variant>
      <vt:variant>
        <vt:i4>5</vt:i4>
      </vt:variant>
      <vt:variant>
        <vt:lpstr>Tema</vt:lpstr>
      </vt:variant>
      <vt:variant>
        <vt:i4>1</vt:i4>
      </vt:variant>
      <vt:variant>
        <vt:lpstr>Bildrubriker</vt:lpstr>
      </vt:variant>
      <vt:variant>
        <vt:i4>61</vt:i4>
      </vt:variant>
      <vt:variant>
        <vt:lpstr>Anpassade bildspel</vt:lpstr>
      </vt:variant>
      <vt:variant>
        <vt:i4>1</vt:i4>
      </vt:variant>
    </vt:vector>
  </HeadingPairs>
  <TitlesOfParts>
    <vt:vector size="68" baseType="lpstr">
      <vt:lpstr>Aptos</vt:lpstr>
      <vt:lpstr>Aptos Display</vt:lpstr>
      <vt:lpstr>Arial</vt:lpstr>
      <vt:lpstr>Calibri</vt:lpstr>
      <vt:lpstr>-webkit-standard</vt:lpstr>
      <vt:lpstr>Office Theme</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Välkomna till Morgonstaden</vt:lpstr>
      <vt:lpstr>Mat i staden</vt:lpstr>
      <vt:lpstr>Beredskap</vt:lpstr>
      <vt:lpstr>Arbetstillfällen</vt:lpstr>
      <vt:lpstr>Växthusodlingar</vt:lpstr>
      <vt:lpstr>Biologisk mångfald</vt:lpstr>
      <vt:lpstr>Gratis frukt och bär</vt:lpstr>
      <vt:lpstr>Djur i staden</vt:lpstr>
      <vt:lpstr>Odlingsgemenskap</vt:lpstr>
      <vt:lpstr>Fiskodling i källare</vt:lpstr>
      <vt:lpstr>Marina kolonilotter</vt:lpstr>
      <vt:lpstr>Svampodling</vt:lpstr>
      <vt:lpstr>Jobba i huset</vt:lpstr>
      <vt:lpstr>Takodlingar</vt:lpstr>
      <vt:lpstr>Gröna tak och bin</vt:lpstr>
      <vt:lpstr>Äggproduktion</vt:lpstr>
      <vt:lpstr>Platta tak</vt:lpstr>
      <vt:lpstr>Gröna skolgårdar</vt:lpstr>
      <vt:lpstr>Klimatanpassning</vt:lpstr>
      <vt:lpstr>Vad kan jag göra?</vt:lpstr>
      <vt:lpstr>En stad i rörelse</vt:lpstr>
      <vt:lpstr>Popup1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Ljungberg</dc:creator>
  <cp:lastModifiedBy>Maria Nordborg</cp:lastModifiedBy>
  <cp:revision>314</cp:revision>
  <dcterms:created xsi:type="dcterms:W3CDTF">2025-09-09T08:37:58Z</dcterms:created>
  <dcterms:modified xsi:type="dcterms:W3CDTF">2026-09-17T11:47:07Z</dcterms:modified>
</cp:coreProperties>
</file>